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F9DCBE-A404-46DF-8BA7-382DE0059873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D92E9273-FE4E-4D44-9128-BB6EB0779594}">
      <dgm:prSet/>
      <dgm:spPr/>
      <dgm:t>
        <a:bodyPr/>
        <a:lstStyle/>
        <a:p>
          <a:pPr algn="ctr" rtl="0"/>
          <a:r>
            <a:rPr lang="nl-NL" dirty="0" smtClean="0"/>
            <a:t>Thema 8 Moleculaire genetica</a:t>
          </a:r>
          <a:endParaRPr lang="nl-NL" dirty="0"/>
        </a:p>
      </dgm:t>
    </dgm:pt>
    <dgm:pt modelId="{FDB515B5-BB1A-4B84-9B34-B1D7E2DABA8E}" type="parTrans" cxnId="{26484F99-A6BD-463F-8BC1-08B570D34B35}">
      <dgm:prSet/>
      <dgm:spPr/>
      <dgm:t>
        <a:bodyPr/>
        <a:lstStyle/>
        <a:p>
          <a:endParaRPr lang="nl-NL"/>
        </a:p>
      </dgm:t>
    </dgm:pt>
    <dgm:pt modelId="{5E295CD7-7698-4F91-A25E-8DD3F55697B2}" type="sibTrans" cxnId="{26484F99-A6BD-463F-8BC1-08B570D34B35}">
      <dgm:prSet/>
      <dgm:spPr/>
      <dgm:t>
        <a:bodyPr/>
        <a:lstStyle/>
        <a:p>
          <a:endParaRPr lang="nl-NL"/>
        </a:p>
      </dgm:t>
    </dgm:pt>
    <dgm:pt modelId="{42E62C07-BE09-4A3C-BA34-0EA1189AECC8}" type="pres">
      <dgm:prSet presAssocID="{83F9DCBE-A404-46DF-8BA7-382DE005987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3A7F3E0-D223-4DD3-B777-1963CBC7F690}" type="pres">
      <dgm:prSet presAssocID="{D92E9273-FE4E-4D44-9128-BB6EB077959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26484F99-A6BD-463F-8BC1-08B570D34B35}" srcId="{83F9DCBE-A404-46DF-8BA7-382DE0059873}" destId="{D92E9273-FE4E-4D44-9128-BB6EB0779594}" srcOrd="0" destOrd="0" parTransId="{FDB515B5-BB1A-4B84-9B34-B1D7E2DABA8E}" sibTransId="{5E295CD7-7698-4F91-A25E-8DD3F55697B2}"/>
    <dgm:cxn modelId="{AEC8D7CE-D76E-4840-9964-0E8C0E08E209}" type="presOf" srcId="{D92E9273-FE4E-4D44-9128-BB6EB0779594}" destId="{C3A7F3E0-D223-4DD3-B777-1963CBC7F690}" srcOrd="0" destOrd="0" presId="urn:microsoft.com/office/officeart/2005/8/layout/vList2"/>
    <dgm:cxn modelId="{0DC6C45A-61BE-4C09-8D46-F008FB354CD2}" type="presOf" srcId="{83F9DCBE-A404-46DF-8BA7-382DE0059873}" destId="{42E62C07-BE09-4A3C-BA34-0EA1189AECC8}" srcOrd="0" destOrd="0" presId="urn:microsoft.com/office/officeart/2005/8/layout/vList2"/>
    <dgm:cxn modelId="{8A18EC70-E9C9-4FE8-91C4-AE54ABB0C495}" type="presParOf" srcId="{42E62C07-BE09-4A3C-BA34-0EA1189AECC8}" destId="{C3A7F3E0-D223-4DD3-B777-1963CBC7F69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DB116EC-B8A5-4B7D-BED8-86BE910E5285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653F2066-2106-4102-8397-75618A60BDAB}">
      <dgm:prSet/>
      <dgm:spPr/>
      <dgm:t>
        <a:bodyPr/>
        <a:lstStyle/>
        <a:p>
          <a:pPr algn="ctr" rtl="0"/>
          <a:r>
            <a:rPr lang="nl-NL" b="1" dirty="0" smtClean="0"/>
            <a:t>Coderende streng </a:t>
          </a:r>
          <a:r>
            <a:rPr lang="nl-NL" dirty="0" smtClean="0"/>
            <a:t>DNA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niet afgelezen</a:t>
          </a:r>
          <a:endParaRPr lang="nl-NL" dirty="0"/>
        </a:p>
      </dgm:t>
    </dgm:pt>
    <dgm:pt modelId="{4974D2AA-9BCD-4A72-8A00-1A4B0F9C7265}" type="parTrans" cxnId="{0FFB5C2F-83D6-4366-8E49-E83CFFA66733}">
      <dgm:prSet/>
      <dgm:spPr/>
      <dgm:t>
        <a:bodyPr/>
        <a:lstStyle/>
        <a:p>
          <a:pPr algn="ctr"/>
          <a:endParaRPr lang="nl-NL"/>
        </a:p>
      </dgm:t>
    </dgm:pt>
    <dgm:pt modelId="{D31EA315-3106-4BDC-869C-571A65A989F5}" type="sibTrans" cxnId="{0FFB5C2F-83D6-4366-8E49-E83CFFA66733}">
      <dgm:prSet/>
      <dgm:spPr/>
      <dgm:t>
        <a:bodyPr/>
        <a:lstStyle/>
        <a:p>
          <a:pPr algn="ctr"/>
          <a:endParaRPr lang="nl-NL"/>
        </a:p>
      </dgm:t>
    </dgm:pt>
    <dgm:pt modelId="{AA863134-3FCB-412C-89B8-BE5EAF4C9DCB}">
      <dgm:prSet/>
      <dgm:spPr/>
      <dgm:t>
        <a:bodyPr/>
        <a:lstStyle/>
        <a:p>
          <a:pPr algn="ctr" rtl="0"/>
          <a:r>
            <a:rPr lang="nl-NL" b="1" dirty="0" smtClean="0"/>
            <a:t>Matrijsstreng</a:t>
          </a:r>
          <a:r>
            <a:rPr lang="nl-NL" dirty="0" smtClean="0"/>
            <a:t> DNA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wordt afgelezen</a:t>
          </a:r>
          <a:endParaRPr lang="nl-NL" dirty="0"/>
        </a:p>
      </dgm:t>
    </dgm:pt>
    <dgm:pt modelId="{E6B9B8A2-1515-4C3F-A861-B9A042C1514E}" type="parTrans" cxnId="{CB488C76-4EAF-400F-B13E-F6E595F236A6}">
      <dgm:prSet/>
      <dgm:spPr/>
      <dgm:t>
        <a:bodyPr/>
        <a:lstStyle/>
        <a:p>
          <a:pPr algn="ctr"/>
          <a:endParaRPr lang="nl-NL"/>
        </a:p>
      </dgm:t>
    </dgm:pt>
    <dgm:pt modelId="{527160EF-0353-4A14-9D7B-977F8933B9FF}" type="sibTrans" cxnId="{CB488C76-4EAF-400F-B13E-F6E595F236A6}">
      <dgm:prSet/>
      <dgm:spPr/>
      <dgm:t>
        <a:bodyPr/>
        <a:lstStyle/>
        <a:p>
          <a:pPr algn="ctr"/>
          <a:endParaRPr lang="nl-NL"/>
        </a:p>
      </dgm:t>
    </dgm:pt>
    <dgm:pt modelId="{42C363D1-0735-4619-BE85-068981D7B743}">
      <dgm:prSet/>
      <dgm:spPr/>
      <dgm:t>
        <a:bodyPr/>
        <a:lstStyle/>
        <a:p>
          <a:pPr algn="ctr" rtl="0"/>
          <a:r>
            <a:rPr lang="nl-NL" smtClean="0"/>
            <a:t>RNA molecuul complementair aan matrijsstreng</a:t>
          </a:r>
          <a:endParaRPr lang="nl-NL"/>
        </a:p>
      </dgm:t>
    </dgm:pt>
    <dgm:pt modelId="{ADC8A3CF-811F-451F-93EB-B3DDDDBF3B6B}" type="parTrans" cxnId="{C6ED419E-8709-48A2-950F-F8986CF63671}">
      <dgm:prSet/>
      <dgm:spPr/>
      <dgm:t>
        <a:bodyPr/>
        <a:lstStyle/>
        <a:p>
          <a:pPr algn="ctr"/>
          <a:endParaRPr lang="nl-NL"/>
        </a:p>
      </dgm:t>
    </dgm:pt>
    <dgm:pt modelId="{9FACEEFC-3327-4EF5-8B80-596C0EF76E18}" type="sibTrans" cxnId="{C6ED419E-8709-48A2-950F-F8986CF63671}">
      <dgm:prSet/>
      <dgm:spPr/>
      <dgm:t>
        <a:bodyPr/>
        <a:lstStyle/>
        <a:p>
          <a:pPr algn="ctr"/>
          <a:endParaRPr lang="nl-NL"/>
        </a:p>
      </dgm:t>
    </dgm:pt>
    <dgm:pt modelId="{D078C40B-8CC7-4612-B63A-2A5B39D70D67}">
      <dgm:prSet/>
      <dgm:spPr/>
      <dgm:t>
        <a:bodyPr/>
        <a:lstStyle/>
        <a:p>
          <a:pPr algn="ctr" rtl="0"/>
          <a:r>
            <a:rPr lang="nl-NL" smtClean="0"/>
            <a:t>RNA-polymerase leest DNA af in 3’-5’ richting</a:t>
          </a:r>
          <a:endParaRPr lang="nl-NL"/>
        </a:p>
      </dgm:t>
    </dgm:pt>
    <dgm:pt modelId="{70AA6D45-F95C-40C9-8009-19F27619EF39}" type="parTrans" cxnId="{320A0D67-651D-4EED-9B2D-CC1F3D866CBE}">
      <dgm:prSet/>
      <dgm:spPr/>
      <dgm:t>
        <a:bodyPr/>
        <a:lstStyle/>
        <a:p>
          <a:pPr algn="ctr"/>
          <a:endParaRPr lang="nl-NL"/>
        </a:p>
      </dgm:t>
    </dgm:pt>
    <dgm:pt modelId="{8D42CAB1-5CF0-4C3A-9E1C-A09B8E66357A}" type="sibTrans" cxnId="{320A0D67-651D-4EED-9B2D-CC1F3D866CBE}">
      <dgm:prSet/>
      <dgm:spPr/>
      <dgm:t>
        <a:bodyPr/>
        <a:lstStyle/>
        <a:p>
          <a:pPr algn="ctr"/>
          <a:endParaRPr lang="nl-NL"/>
        </a:p>
      </dgm:t>
    </dgm:pt>
    <dgm:pt modelId="{E28B9898-E0A0-4749-ABF4-163D9E1F472E}">
      <dgm:prSet/>
      <dgm:spPr/>
      <dgm:t>
        <a:bodyPr/>
        <a:lstStyle/>
        <a:p>
          <a:pPr algn="ctr" rtl="0"/>
          <a:r>
            <a:rPr lang="nl-NL" smtClean="0"/>
            <a:t>RNA-polymerase maakt mRNA in 5’-3’ richting</a:t>
          </a:r>
          <a:endParaRPr lang="nl-NL"/>
        </a:p>
      </dgm:t>
    </dgm:pt>
    <dgm:pt modelId="{B1E90E8A-FB1E-4CC2-B63D-A706A6B68F97}" type="parTrans" cxnId="{66B9B2ED-B46E-4FFD-94D7-470D96C82682}">
      <dgm:prSet/>
      <dgm:spPr/>
      <dgm:t>
        <a:bodyPr/>
        <a:lstStyle/>
        <a:p>
          <a:pPr algn="ctr"/>
          <a:endParaRPr lang="nl-NL"/>
        </a:p>
      </dgm:t>
    </dgm:pt>
    <dgm:pt modelId="{AE1ED606-0127-4C8A-BC1D-C5E0DC93DF82}" type="sibTrans" cxnId="{66B9B2ED-B46E-4FFD-94D7-470D96C82682}">
      <dgm:prSet/>
      <dgm:spPr/>
      <dgm:t>
        <a:bodyPr/>
        <a:lstStyle/>
        <a:p>
          <a:pPr algn="ctr"/>
          <a:endParaRPr lang="nl-NL"/>
        </a:p>
      </dgm:t>
    </dgm:pt>
    <dgm:pt modelId="{8919DC91-2ED8-4D69-AD2C-89D58585DF80}" type="pres">
      <dgm:prSet presAssocID="{9DB116EC-B8A5-4B7D-BED8-86BE910E52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4E193DB-651C-4100-B6C0-C6419D860DCF}" type="pres">
      <dgm:prSet presAssocID="{653F2066-2106-4102-8397-75618A60BDA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DC998DD-CAC3-4121-9AA3-CBD25EDAE266}" type="pres">
      <dgm:prSet presAssocID="{D31EA315-3106-4BDC-869C-571A65A989F5}" presName="spacer" presStyleCnt="0"/>
      <dgm:spPr/>
    </dgm:pt>
    <dgm:pt modelId="{DAA12FCE-4F06-4AD5-9E8B-7F11176B6E56}" type="pres">
      <dgm:prSet presAssocID="{AA863134-3FCB-412C-89B8-BE5EAF4C9DC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23D4B32-FB9F-4557-84DC-93EA9DA03860}" type="pres">
      <dgm:prSet presAssocID="{527160EF-0353-4A14-9D7B-977F8933B9FF}" presName="spacer" presStyleCnt="0"/>
      <dgm:spPr/>
    </dgm:pt>
    <dgm:pt modelId="{F413BD61-A3EB-4541-9162-96962E12B417}" type="pres">
      <dgm:prSet presAssocID="{42C363D1-0735-4619-BE85-068981D7B74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EDF4613-7807-4045-BE02-D4CEEE407B5B}" type="pres">
      <dgm:prSet presAssocID="{9FACEEFC-3327-4EF5-8B80-596C0EF76E18}" presName="spacer" presStyleCnt="0"/>
      <dgm:spPr/>
    </dgm:pt>
    <dgm:pt modelId="{5D9B6A93-E1E8-4C70-A1BD-E4147D61B99D}" type="pres">
      <dgm:prSet presAssocID="{D078C40B-8CC7-4612-B63A-2A5B39D70D6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DA0C57D-ECDF-4D08-B36F-C272EA765E8C}" type="pres">
      <dgm:prSet presAssocID="{8D42CAB1-5CF0-4C3A-9E1C-A09B8E66357A}" presName="spacer" presStyleCnt="0"/>
      <dgm:spPr/>
    </dgm:pt>
    <dgm:pt modelId="{0009B641-C7FF-4604-9991-4C5BF081DB92}" type="pres">
      <dgm:prSet presAssocID="{E28B9898-E0A0-4749-ABF4-163D9E1F472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6B9B2ED-B46E-4FFD-94D7-470D96C82682}" srcId="{9DB116EC-B8A5-4B7D-BED8-86BE910E5285}" destId="{E28B9898-E0A0-4749-ABF4-163D9E1F472E}" srcOrd="4" destOrd="0" parTransId="{B1E90E8A-FB1E-4CC2-B63D-A706A6B68F97}" sibTransId="{AE1ED606-0127-4C8A-BC1D-C5E0DC93DF82}"/>
    <dgm:cxn modelId="{33B50B5C-A990-41EC-B7C5-AF87A7BDDF24}" type="presOf" srcId="{42C363D1-0735-4619-BE85-068981D7B743}" destId="{F413BD61-A3EB-4541-9162-96962E12B417}" srcOrd="0" destOrd="0" presId="urn:microsoft.com/office/officeart/2005/8/layout/vList2"/>
    <dgm:cxn modelId="{CB488C76-4EAF-400F-B13E-F6E595F236A6}" srcId="{9DB116EC-B8A5-4B7D-BED8-86BE910E5285}" destId="{AA863134-3FCB-412C-89B8-BE5EAF4C9DCB}" srcOrd="1" destOrd="0" parTransId="{E6B9B8A2-1515-4C3F-A861-B9A042C1514E}" sibTransId="{527160EF-0353-4A14-9D7B-977F8933B9FF}"/>
    <dgm:cxn modelId="{320A0D67-651D-4EED-9B2D-CC1F3D866CBE}" srcId="{9DB116EC-B8A5-4B7D-BED8-86BE910E5285}" destId="{D078C40B-8CC7-4612-B63A-2A5B39D70D67}" srcOrd="3" destOrd="0" parTransId="{70AA6D45-F95C-40C9-8009-19F27619EF39}" sibTransId="{8D42CAB1-5CF0-4C3A-9E1C-A09B8E66357A}"/>
    <dgm:cxn modelId="{C991C1A9-59BF-4376-B1F8-202881950A4E}" type="presOf" srcId="{9DB116EC-B8A5-4B7D-BED8-86BE910E5285}" destId="{8919DC91-2ED8-4D69-AD2C-89D58585DF80}" srcOrd="0" destOrd="0" presId="urn:microsoft.com/office/officeart/2005/8/layout/vList2"/>
    <dgm:cxn modelId="{8034FBA4-FF75-4D5D-8D43-D3143054CC79}" type="presOf" srcId="{E28B9898-E0A0-4749-ABF4-163D9E1F472E}" destId="{0009B641-C7FF-4604-9991-4C5BF081DB92}" srcOrd="0" destOrd="0" presId="urn:microsoft.com/office/officeart/2005/8/layout/vList2"/>
    <dgm:cxn modelId="{42BF5A22-BA3D-4424-B70E-40B5085F6B78}" type="presOf" srcId="{AA863134-3FCB-412C-89B8-BE5EAF4C9DCB}" destId="{DAA12FCE-4F06-4AD5-9E8B-7F11176B6E56}" srcOrd="0" destOrd="0" presId="urn:microsoft.com/office/officeart/2005/8/layout/vList2"/>
    <dgm:cxn modelId="{0FFB5C2F-83D6-4366-8E49-E83CFFA66733}" srcId="{9DB116EC-B8A5-4B7D-BED8-86BE910E5285}" destId="{653F2066-2106-4102-8397-75618A60BDAB}" srcOrd="0" destOrd="0" parTransId="{4974D2AA-9BCD-4A72-8A00-1A4B0F9C7265}" sibTransId="{D31EA315-3106-4BDC-869C-571A65A989F5}"/>
    <dgm:cxn modelId="{338FE6F7-F682-4B6C-BDBA-5296FE559C15}" type="presOf" srcId="{653F2066-2106-4102-8397-75618A60BDAB}" destId="{34E193DB-651C-4100-B6C0-C6419D860DCF}" srcOrd="0" destOrd="0" presId="urn:microsoft.com/office/officeart/2005/8/layout/vList2"/>
    <dgm:cxn modelId="{C6ED419E-8709-48A2-950F-F8986CF63671}" srcId="{9DB116EC-B8A5-4B7D-BED8-86BE910E5285}" destId="{42C363D1-0735-4619-BE85-068981D7B743}" srcOrd="2" destOrd="0" parTransId="{ADC8A3CF-811F-451F-93EB-B3DDDDBF3B6B}" sibTransId="{9FACEEFC-3327-4EF5-8B80-596C0EF76E18}"/>
    <dgm:cxn modelId="{6CB7E4EE-EFD3-4939-AF5A-527E3D1060BC}" type="presOf" srcId="{D078C40B-8CC7-4612-B63A-2A5B39D70D67}" destId="{5D9B6A93-E1E8-4C70-A1BD-E4147D61B99D}" srcOrd="0" destOrd="0" presId="urn:microsoft.com/office/officeart/2005/8/layout/vList2"/>
    <dgm:cxn modelId="{6B6E3050-5839-4A6B-BEB9-96472E42B8B7}" type="presParOf" srcId="{8919DC91-2ED8-4D69-AD2C-89D58585DF80}" destId="{34E193DB-651C-4100-B6C0-C6419D860DCF}" srcOrd="0" destOrd="0" presId="urn:microsoft.com/office/officeart/2005/8/layout/vList2"/>
    <dgm:cxn modelId="{2447D706-37DD-4CE0-8424-18E37338AE87}" type="presParOf" srcId="{8919DC91-2ED8-4D69-AD2C-89D58585DF80}" destId="{6DC998DD-CAC3-4121-9AA3-CBD25EDAE266}" srcOrd="1" destOrd="0" presId="urn:microsoft.com/office/officeart/2005/8/layout/vList2"/>
    <dgm:cxn modelId="{2D13D5BA-40C9-4D57-80C9-1526343E791A}" type="presParOf" srcId="{8919DC91-2ED8-4D69-AD2C-89D58585DF80}" destId="{DAA12FCE-4F06-4AD5-9E8B-7F11176B6E56}" srcOrd="2" destOrd="0" presId="urn:microsoft.com/office/officeart/2005/8/layout/vList2"/>
    <dgm:cxn modelId="{B59D5CF9-6A66-4EEA-A89B-56FC340D3AD0}" type="presParOf" srcId="{8919DC91-2ED8-4D69-AD2C-89D58585DF80}" destId="{023D4B32-FB9F-4557-84DC-93EA9DA03860}" srcOrd="3" destOrd="0" presId="urn:microsoft.com/office/officeart/2005/8/layout/vList2"/>
    <dgm:cxn modelId="{82B5CB43-446A-45CA-B8B1-F341C5993D56}" type="presParOf" srcId="{8919DC91-2ED8-4D69-AD2C-89D58585DF80}" destId="{F413BD61-A3EB-4541-9162-96962E12B417}" srcOrd="4" destOrd="0" presId="urn:microsoft.com/office/officeart/2005/8/layout/vList2"/>
    <dgm:cxn modelId="{EDD02A41-DCB8-4AB4-9469-9B5DB4AA9BC9}" type="presParOf" srcId="{8919DC91-2ED8-4D69-AD2C-89D58585DF80}" destId="{FEDF4613-7807-4045-BE02-D4CEEE407B5B}" srcOrd="5" destOrd="0" presId="urn:microsoft.com/office/officeart/2005/8/layout/vList2"/>
    <dgm:cxn modelId="{07CCDF14-07F2-4033-95F5-914BDC6D41D9}" type="presParOf" srcId="{8919DC91-2ED8-4D69-AD2C-89D58585DF80}" destId="{5D9B6A93-E1E8-4C70-A1BD-E4147D61B99D}" srcOrd="6" destOrd="0" presId="urn:microsoft.com/office/officeart/2005/8/layout/vList2"/>
    <dgm:cxn modelId="{0F4CFB26-A788-4EF0-9F2C-6528ABBF6BE9}" type="presParOf" srcId="{8919DC91-2ED8-4D69-AD2C-89D58585DF80}" destId="{BDA0C57D-ECDF-4D08-B36F-C272EA765E8C}" srcOrd="7" destOrd="0" presId="urn:microsoft.com/office/officeart/2005/8/layout/vList2"/>
    <dgm:cxn modelId="{B3E2303E-8231-4F12-A0C3-20E85967E0FE}" type="presParOf" srcId="{8919DC91-2ED8-4D69-AD2C-89D58585DF80}" destId="{0009B641-C7FF-4604-9991-4C5BF081DB9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29F58D4-3460-4DEA-A79F-C07CD38454C2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05E20956-95B9-4B87-8590-ED1019E0D2BF}">
      <dgm:prSet/>
      <dgm:spPr/>
      <dgm:t>
        <a:bodyPr/>
        <a:lstStyle/>
        <a:p>
          <a:pPr rtl="0"/>
          <a:r>
            <a:rPr lang="nl-NL" smtClean="0"/>
            <a:t>Begin en einde van transcriptie</a:t>
          </a:r>
          <a:endParaRPr lang="nl-NL"/>
        </a:p>
      </dgm:t>
    </dgm:pt>
    <dgm:pt modelId="{DAFE7155-48E4-4FAF-B243-7F2E98200533}" type="parTrans" cxnId="{B88256DD-9054-4432-A42A-D4A0EFA8C73E}">
      <dgm:prSet/>
      <dgm:spPr/>
      <dgm:t>
        <a:bodyPr/>
        <a:lstStyle/>
        <a:p>
          <a:endParaRPr lang="nl-NL"/>
        </a:p>
      </dgm:t>
    </dgm:pt>
    <dgm:pt modelId="{39B993B0-626E-40DE-A7E6-D1A2081F660A}" type="sibTrans" cxnId="{B88256DD-9054-4432-A42A-D4A0EFA8C73E}">
      <dgm:prSet/>
      <dgm:spPr/>
      <dgm:t>
        <a:bodyPr/>
        <a:lstStyle/>
        <a:p>
          <a:endParaRPr lang="nl-NL"/>
        </a:p>
      </dgm:t>
    </dgm:pt>
    <dgm:pt modelId="{7A1EC09C-FC29-47ED-9C19-2D0006424426}" type="pres">
      <dgm:prSet presAssocID="{329F58D4-3460-4DEA-A79F-C07CD38454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276D2868-8B1C-4267-9ADD-1FF835095101}" type="pres">
      <dgm:prSet presAssocID="{05E20956-95B9-4B87-8590-ED1019E0D2B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295E9C1-C56F-46E9-B593-72D60507C02E}" type="presOf" srcId="{05E20956-95B9-4B87-8590-ED1019E0D2BF}" destId="{276D2868-8B1C-4267-9ADD-1FF835095101}" srcOrd="0" destOrd="0" presId="urn:microsoft.com/office/officeart/2005/8/layout/vList2"/>
    <dgm:cxn modelId="{B88256DD-9054-4432-A42A-D4A0EFA8C73E}" srcId="{329F58D4-3460-4DEA-A79F-C07CD38454C2}" destId="{05E20956-95B9-4B87-8590-ED1019E0D2BF}" srcOrd="0" destOrd="0" parTransId="{DAFE7155-48E4-4FAF-B243-7F2E98200533}" sibTransId="{39B993B0-626E-40DE-A7E6-D1A2081F660A}"/>
    <dgm:cxn modelId="{6A1B026D-AC7C-497A-ABA9-B1F1FC699D9D}" type="presOf" srcId="{329F58D4-3460-4DEA-A79F-C07CD38454C2}" destId="{7A1EC09C-FC29-47ED-9C19-2D0006424426}" srcOrd="0" destOrd="0" presId="urn:microsoft.com/office/officeart/2005/8/layout/vList2"/>
    <dgm:cxn modelId="{533380C9-998E-40E4-8247-562F5D89458C}" type="presParOf" srcId="{7A1EC09C-FC29-47ED-9C19-2D0006424426}" destId="{276D2868-8B1C-4267-9ADD-1FF83509510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6F8327D-8BB3-4C2E-B990-A583474FDB3F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1CC764A2-5DE5-49E6-80D0-09B74C455DBB}">
      <dgm:prSet custT="1"/>
      <dgm:spPr/>
      <dgm:t>
        <a:bodyPr/>
        <a:lstStyle/>
        <a:p>
          <a:pPr algn="ctr" rtl="0"/>
          <a:r>
            <a:rPr lang="nl-NL" sz="2400" dirty="0" smtClean="0"/>
            <a:t>Start op plek met specifieke DNA-code: </a:t>
          </a:r>
          <a:r>
            <a:rPr lang="nl-NL" sz="2400" b="1" dirty="0" smtClean="0"/>
            <a:t>promotor</a:t>
          </a:r>
          <a:endParaRPr lang="nl-NL" sz="2400" b="1" dirty="0"/>
        </a:p>
      </dgm:t>
    </dgm:pt>
    <dgm:pt modelId="{02D63F59-8DB1-4C8C-8879-11A5410765D5}" type="parTrans" cxnId="{DCF1DA38-C8D4-423C-B00E-CE80899840B3}">
      <dgm:prSet/>
      <dgm:spPr/>
      <dgm:t>
        <a:bodyPr/>
        <a:lstStyle/>
        <a:p>
          <a:pPr algn="ctr"/>
          <a:endParaRPr lang="nl-NL" sz="2400"/>
        </a:p>
      </dgm:t>
    </dgm:pt>
    <dgm:pt modelId="{03B8A249-2D01-4942-8038-C8E6259726E3}" type="sibTrans" cxnId="{DCF1DA38-C8D4-423C-B00E-CE80899840B3}">
      <dgm:prSet/>
      <dgm:spPr/>
      <dgm:t>
        <a:bodyPr/>
        <a:lstStyle/>
        <a:p>
          <a:pPr algn="ctr"/>
          <a:endParaRPr lang="nl-NL" sz="2400"/>
        </a:p>
      </dgm:t>
    </dgm:pt>
    <dgm:pt modelId="{E97876B3-C997-414C-918C-B6E28E50E51B}">
      <dgm:prSet custT="1"/>
      <dgm:spPr/>
      <dgm:t>
        <a:bodyPr/>
        <a:lstStyle/>
        <a:p>
          <a:pPr algn="ctr" rtl="0"/>
          <a:r>
            <a:rPr lang="nl-NL" sz="2400" dirty="0" smtClean="0"/>
            <a:t>Einde op plek met specifieke DNA-code: </a:t>
          </a:r>
          <a:r>
            <a:rPr lang="nl-NL" sz="2400" b="1" dirty="0" smtClean="0"/>
            <a:t>terminator</a:t>
          </a:r>
          <a:endParaRPr lang="nl-NL" sz="2400" b="1" dirty="0"/>
        </a:p>
      </dgm:t>
    </dgm:pt>
    <dgm:pt modelId="{62BD983A-DC0C-45EA-BDC8-79334137B72F}" type="parTrans" cxnId="{2DAFF4C7-26C4-4152-A9B6-6FAD19EBEE95}">
      <dgm:prSet/>
      <dgm:spPr/>
      <dgm:t>
        <a:bodyPr/>
        <a:lstStyle/>
        <a:p>
          <a:pPr algn="ctr"/>
          <a:endParaRPr lang="nl-NL" sz="2400"/>
        </a:p>
      </dgm:t>
    </dgm:pt>
    <dgm:pt modelId="{967B81DF-7579-4772-AA53-FB44A8BE017E}" type="sibTrans" cxnId="{2DAFF4C7-26C4-4152-A9B6-6FAD19EBEE95}">
      <dgm:prSet/>
      <dgm:spPr/>
      <dgm:t>
        <a:bodyPr/>
        <a:lstStyle/>
        <a:p>
          <a:pPr algn="ctr"/>
          <a:endParaRPr lang="nl-NL" sz="2400"/>
        </a:p>
      </dgm:t>
    </dgm:pt>
    <dgm:pt modelId="{0F5FF136-1CC3-49C9-81AE-625DE2F5B008}">
      <dgm:prSet custT="1"/>
      <dgm:spPr/>
      <dgm:t>
        <a:bodyPr/>
        <a:lstStyle/>
        <a:p>
          <a:pPr algn="ctr" rtl="0"/>
          <a:r>
            <a:rPr lang="nl-NL" sz="2400" smtClean="0"/>
            <a:t>Transcriptiefactoren: enzymen die bepalen of een gen wel of niet wordt afgelezen</a:t>
          </a:r>
          <a:endParaRPr lang="nl-NL" sz="2400"/>
        </a:p>
      </dgm:t>
    </dgm:pt>
    <dgm:pt modelId="{BEE3F3F6-AD4C-4681-9B44-7B6535BEAB53}" type="parTrans" cxnId="{8E2BCB4D-C281-4C0D-97CE-3DB6237CE9BB}">
      <dgm:prSet/>
      <dgm:spPr/>
      <dgm:t>
        <a:bodyPr/>
        <a:lstStyle/>
        <a:p>
          <a:pPr algn="ctr"/>
          <a:endParaRPr lang="nl-NL" sz="2400"/>
        </a:p>
      </dgm:t>
    </dgm:pt>
    <dgm:pt modelId="{7AA44662-37CD-40B4-8A62-224C6A089471}" type="sibTrans" cxnId="{8E2BCB4D-C281-4C0D-97CE-3DB6237CE9BB}">
      <dgm:prSet/>
      <dgm:spPr/>
      <dgm:t>
        <a:bodyPr/>
        <a:lstStyle/>
        <a:p>
          <a:pPr algn="ctr"/>
          <a:endParaRPr lang="nl-NL" sz="2400"/>
        </a:p>
      </dgm:t>
    </dgm:pt>
    <dgm:pt modelId="{E9B10A26-CCE5-4D8F-92AF-16205355025F}" type="pres">
      <dgm:prSet presAssocID="{A6F8327D-8BB3-4C2E-B990-A583474FDB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AA71982-CFE5-4FE0-AB6D-0144F8AC83C9}" type="pres">
      <dgm:prSet presAssocID="{1CC764A2-5DE5-49E6-80D0-09B74C455DB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45037C7-1160-49CF-A1B2-552941578388}" type="pres">
      <dgm:prSet presAssocID="{03B8A249-2D01-4942-8038-C8E6259726E3}" presName="spacer" presStyleCnt="0"/>
      <dgm:spPr/>
    </dgm:pt>
    <dgm:pt modelId="{35307994-3326-462A-A7B0-CA7A7297D367}" type="pres">
      <dgm:prSet presAssocID="{E97876B3-C997-414C-918C-B6E28E50E51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4389CA9-685F-43EE-8CFB-4FDE470D786F}" type="pres">
      <dgm:prSet presAssocID="{967B81DF-7579-4772-AA53-FB44A8BE017E}" presName="spacer" presStyleCnt="0"/>
      <dgm:spPr/>
    </dgm:pt>
    <dgm:pt modelId="{49C6FB14-3AC1-4BAB-8530-024A61E3A1F0}" type="pres">
      <dgm:prSet presAssocID="{0F5FF136-1CC3-49C9-81AE-625DE2F5B00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8CE941E5-C256-4BD0-A12D-B18C49F38B2C}" type="presOf" srcId="{0F5FF136-1CC3-49C9-81AE-625DE2F5B008}" destId="{49C6FB14-3AC1-4BAB-8530-024A61E3A1F0}" srcOrd="0" destOrd="0" presId="urn:microsoft.com/office/officeart/2005/8/layout/vList2"/>
    <dgm:cxn modelId="{A9BC231C-4B08-4063-A3A8-DF85E913ABCD}" type="presOf" srcId="{1CC764A2-5DE5-49E6-80D0-09B74C455DBB}" destId="{0AA71982-CFE5-4FE0-AB6D-0144F8AC83C9}" srcOrd="0" destOrd="0" presId="urn:microsoft.com/office/officeart/2005/8/layout/vList2"/>
    <dgm:cxn modelId="{8E2BCB4D-C281-4C0D-97CE-3DB6237CE9BB}" srcId="{A6F8327D-8BB3-4C2E-B990-A583474FDB3F}" destId="{0F5FF136-1CC3-49C9-81AE-625DE2F5B008}" srcOrd="2" destOrd="0" parTransId="{BEE3F3F6-AD4C-4681-9B44-7B6535BEAB53}" sibTransId="{7AA44662-37CD-40B4-8A62-224C6A089471}"/>
    <dgm:cxn modelId="{2DAFF4C7-26C4-4152-A9B6-6FAD19EBEE95}" srcId="{A6F8327D-8BB3-4C2E-B990-A583474FDB3F}" destId="{E97876B3-C997-414C-918C-B6E28E50E51B}" srcOrd="1" destOrd="0" parTransId="{62BD983A-DC0C-45EA-BDC8-79334137B72F}" sibTransId="{967B81DF-7579-4772-AA53-FB44A8BE017E}"/>
    <dgm:cxn modelId="{DCF1DA38-C8D4-423C-B00E-CE80899840B3}" srcId="{A6F8327D-8BB3-4C2E-B990-A583474FDB3F}" destId="{1CC764A2-5DE5-49E6-80D0-09B74C455DBB}" srcOrd="0" destOrd="0" parTransId="{02D63F59-8DB1-4C8C-8879-11A5410765D5}" sibTransId="{03B8A249-2D01-4942-8038-C8E6259726E3}"/>
    <dgm:cxn modelId="{30EF0617-873E-4A07-95C0-31D4316E7481}" type="presOf" srcId="{A6F8327D-8BB3-4C2E-B990-A583474FDB3F}" destId="{E9B10A26-CCE5-4D8F-92AF-16205355025F}" srcOrd="0" destOrd="0" presId="urn:microsoft.com/office/officeart/2005/8/layout/vList2"/>
    <dgm:cxn modelId="{66316298-894E-4686-8402-6715F820B80B}" type="presOf" srcId="{E97876B3-C997-414C-918C-B6E28E50E51B}" destId="{35307994-3326-462A-A7B0-CA7A7297D367}" srcOrd="0" destOrd="0" presId="urn:microsoft.com/office/officeart/2005/8/layout/vList2"/>
    <dgm:cxn modelId="{19FE1248-9294-4DDF-B958-4B6700A0AE3C}" type="presParOf" srcId="{E9B10A26-CCE5-4D8F-92AF-16205355025F}" destId="{0AA71982-CFE5-4FE0-AB6D-0144F8AC83C9}" srcOrd="0" destOrd="0" presId="urn:microsoft.com/office/officeart/2005/8/layout/vList2"/>
    <dgm:cxn modelId="{2F33C673-A70F-4439-95E7-9FE1BE77B98F}" type="presParOf" srcId="{E9B10A26-CCE5-4D8F-92AF-16205355025F}" destId="{845037C7-1160-49CF-A1B2-552941578388}" srcOrd="1" destOrd="0" presId="urn:microsoft.com/office/officeart/2005/8/layout/vList2"/>
    <dgm:cxn modelId="{54B8FFA8-BB29-48C2-9B81-B2C7B1CC416A}" type="presParOf" srcId="{E9B10A26-CCE5-4D8F-92AF-16205355025F}" destId="{35307994-3326-462A-A7B0-CA7A7297D367}" srcOrd="2" destOrd="0" presId="urn:microsoft.com/office/officeart/2005/8/layout/vList2"/>
    <dgm:cxn modelId="{242ADF48-8D4C-438E-B774-5D87221CF272}" type="presParOf" srcId="{E9B10A26-CCE5-4D8F-92AF-16205355025F}" destId="{94389CA9-685F-43EE-8CFB-4FDE470D786F}" srcOrd="3" destOrd="0" presId="urn:microsoft.com/office/officeart/2005/8/layout/vList2"/>
    <dgm:cxn modelId="{22508089-4AE1-4939-9CBF-727823268BCA}" type="presParOf" srcId="{E9B10A26-CCE5-4D8F-92AF-16205355025F}" destId="{49C6FB14-3AC1-4BAB-8530-024A61E3A1F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AAD15A3-BCBD-4E57-8BB0-27A6CA28AE46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7F699B2B-235C-4DFF-A151-04181667D3BD}">
      <dgm:prSet/>
      <dgm:spPr/>
      <dgm:t>
        <a:bodyPr/>
        <a:lstStyle/>
        <a:p>
          <a:pPr rtl="0"/>
          <a:r>
            <a:rPr lang="nl-NL" smtClean="0"/>
            <a:t>Introns en exons</a:t>
          </a:r>
          <a:endParaRPr lang="nl-NL"/>
        </a:p>
      </dgm:t>
    </dgm:pt>
    <dgm:pt modelId="{252A414C-5CB1-47FA-843C-7F2588A83B89}" type="parTrans" cxnId="{8891631C-A424-4D72-92C7-CAB101B2195D}">
      <dgm:prSet/>
      <dgm:spPr/>
      <dgm:t>
        <a:bodyPr/>
        <a:lstStyle/>
        <a:p>
          <a:endParaRPr lang="nl-NL"/>
        </a:p>
      </dgm:t>
    </dgm:pt>
    <dgm:pt modelId="{1C7AC9DA-7031-4B6E-B96B-69FE7B053F65}" type="sibTrans" cxnId="{8891631C-A424-4D72-92C7-CAB101B2195D}">
      <dgm:prSet/>
      <dgm:spPr/>
      <dgm:t>
        <a:bodyPr/>
        <a:lstStyle/>
        <a:p>
          <a:endParaRPr lang="nl-NL"/>
        </a:p>
      </dgm:t>
    </dgm:pt>
    <dgm:pt modelId="{CC24DFC3-2A4B-4955-AF77-CA9DE7D71054}" type="pres">
      <dgm:prSet presAssocID="{AAAD15A3-BCBD-4E57-8BB0-27A6CA28AE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43DD007-13EE-4CF9-821A-7CD63962A7D3}" type="pres">
      <dgm:prSet presAssocID="{7F699B2B-235C-4DFF-A151-04181667D3B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E9A4194-C98A-4C0E-8EAE-C5CBBB3784D3}" type="presOf" srcId="{7F699B2B-235C-4DFF-A151-04181667D3BD}" destId="{843DD007-13EE-4CF9-821A-7CD63962A7D3}" srcOrd="0" destOrd="0" presId="urn:microsoft.com/office/officeart/2005/8/layout/vList2"/>
    <dgm:cxn modelId="{8891631C-A424-4D72-92C7-CAB101B2195D}" srcId="{AAAD15A3-BCBD-4E57-8BB0-27A6CA28AE46}" destId="{7F699B2B-235C-4DFF-A151-04181667D3BD}" srcOrd="0" destOrd="0" parTransId="{252A414C-5CB1-47FA-843C-7F2588A83B89}" sibTransId="{1C7AC9DA-7031-4B6E-B96B-69FE7B053F65}"/>
    <dgm:cxn modelId="{6D59C6DC-22A7-4072-AA99-1EC6B239C685}" type="presOf" srcId="{AAAD15A3-BCBD-4E57-8BB0-27A6CA28AE46}" destId="{CC24DFC3-2A4B-4955-AF77-CA9DE7D71054}" srcOrd="0" destOrd="0" presId="urn:microsoft.com/office/officeart/2005/8/layout/vList2"/>
    <dgm:cxn modelId="{ADFD5213-AC41-4ACD-8552-F863E3DFA0D8}" type="presParOf" srcId="{CC24DFC3-2A4B-4955-AF77-CA9DE7D71054}" destId="{843DD007-13EE-4CF9-821A-7CD63962A7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5E42CB3-96B5-4BAA-A739-303369E976E3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FCB3A44D-9160-46C2-93CD-38D5B000047F}">
      <dgm:prSet/>
      <dgm:spPr/>
      <dgm:t>
        <a:bodyPr/>
        <a:lstStyle/>
        <a:p>
          <a:pPr algn="ctr" rtl="0"/>
          <a:r>
            <a:rPr lang="nl-NL" b="1" dirty="0" smtClean="0"/>
            <a:t>Intron</a:t>
          </a:r>
          <a:r>
            <a:rPr lang="nl-NL" dirty="0" smtClean="0"/>
            <a:t>: deel DNA dat niet codeert voor een eiwit</a:t>
          </a:r>
          <a:endParaRPr lang="nl-NL" dirty="0"/>
        </a:p>
      </dgm:t>
    </dgm:pt>
    <dgm:pt modelId="{7514BC50-D0CA-4022-B1E8-7D37969FFC6C}" type="parTrans" cxnId="{385C8D64-1E8F-4867-82FC-B004CE7D2B53}">
      <dgm:prSet/>
      <dgm:spPr/>
      <dgm:t>
        <a:bodyPr/>
        <a:lstStyle/>
        <a:p>
          <a:pPr algn="ctr"/>
          <a:endParaRPr lang="nl-NL"/>
        </a:p>
      </dgm:t>
    </dgm:pt>
    <dgm:pt modelId="{A27998F6-6228-423C-9D77-CA35955C866D}" type="sibTrans" cxnId="{385C8D64-1E8F-4867-82FC-B004CE7D2B53}">
      <dgm:prSet/>
      <dgm:spPr/>
      <dgm:t>
        <a:bodyPr/>
        <a:lstStyle/>
        <a:p>
          <a:pPr algn="ctr"/>
          <a:endParaRPr lang="nl-NL"/>
        </a:p>
      </dgm:t>
    </dgm:pt>
    <dgm:pt modelId="{58256625-AFA9-4BE5-BDB9-5737CE0C0FC0}">
      <dgm:prSet/>
      <dgm:spPr/>
      <dgm:t>
        <a:bodyPr/>
        <a:lstStyle/>
        <a:p>
          <a:pPr algn="ctr" rtl="0"/>
          <a:r>
            <a:rPr lang="nl-NL" b="1" dirty="0" err="1" smtClean="0"/>
            <a:t>Exon</a:t>
          </a:r>
          <a:r>
            <a:rPr lang="nl-NL" dirty="0" smtClean="0"/>
            <a:t>: deel DNA dat wél codeert voor een eiwit</a:t>
          </a:r>
          <a:endParaRPr lang="nl-NL" dirty="0"/>
        </a:p>
      </dgm:t>
    </dgm:pt>
    <dgm:pt modelId="{D47D64EC-88CD-4767-B7A2-EFF9F379A1CF}" type="parTrans" cxnId="{8CC3B6AA-67AB-4A5A-90C4-52E426C08A84}">
      <dgm:prSet/>
      <dgm:spPr/>
      <dgm:t>
        <a:bodyPr/>
        <a:lstStyle/>
        <a:p>
          <a:pPr algn="ctr"/>
          <a:endParaRPr lang="nl-NL"/>
        </a:p>
      </dgm:t>
    </dgm:pt>
    <dgm:pt modelId="{CC0EBBEC-62E3-453F-B59B-0617E5FB2C28}" type="sibTrans" cxnId="{8CC3B6AA-67AB-4A5A-90C4-52E426C08A84}">
      <dgm:prSet/>
      <dgm:spPr/>
      <dgm:t>
        <a:bodyPr/>
        <a:lstStyle/>
        <a:p>
          <a:pPr algn="ctr"/>
          <a:endParaRPr lang="nl-NL"/>
        </a:p>
      </dgm:t>
    </dgm:pt>
    <dgm:pt modelId="{FDCFE42B-45F7-4686-826B-C78CBF9AD3B5}">
      <dgm:prSet/>
      <dgm:spPr/>
      <dgm:t>
        <a:bodyPr/>
        <a:lstStyle/>
        <a:p>
          <a:pPr algn="ctr" rtl="0"/>
          <a:r>
            <a:rPr lang="nl-NL" smtClean="0"/>
            <a:t>mRNA eerst gekopieerd met introns</a:t>
          </a:r>
          <a:endParaRPr lang="nl-NL"/>
        </a:p>
      </dgm:t>
    </dgm:pt>
    <dgm:pt modelId="{9F2F945B-1C5F-427F-B373-D3DD7019BFEA}" type="parTrans" cxnId="{11BDFB86-29A6-4849-AD8C-5B18A0F68045}">
      <dgm:prSet/>
      <dgm:spPr/>
      <dgm:t>
        <a:bodyPr/>
        <a:lstStyle/>
        <a:p>
          <a:pPr algn="ctr"/>
          <a:endParaRPr lang="nl-NL"/>
        </a:p>
      </dgm:t>
    </dgm:pt>
    <dgm:pt modelId="{8ACFF4B6-ED4D-46D8-AAF6-A1CA2D1407CF}" type="sibTrans" cxnId="{11BDFB86-29A6-4849-AD8C-5B18A0F68045}">
      <dgm:prSet/>
      <dgm:spPr/>
      <dgm:t>
        <a:bodyPr/>
        <a:lstStyle/>
        <a:p>
          <a:pPr algn="ctr"/>
          <a:endParaRPr lang="nl-NL"/>
        </a:p>
      </dgm:t>
    </dgm:pt>
    <dgm:pt modelId="{8519B7DA-4B53-439C-963E-F4A2150587D5}">
      <dgm:prSet/>
      <dgm:spPr/>
      <dgm:t>
        <a:bodyPr/>
        <a:lstStyle/>
        <a:p>
          <a:pPr algn="ctr" rtl="0"/>
          <a:r>
            <a:rPr lang="nl-NL" dirty="0" smtClean="0"/>
            <a:t>Voor verlaten celkern introns verwijderd </a:t>
          </a:r>
          <a:r>
            <a:rPr lang="nl-NL" dirty="0" smtClean="0">
              <a:sym typeface="Wingdings" panose="05000000000000000000" pitchFamily="2" charset="2"/>
            </a:rPr>
            <a:t> </a:t>
          </a:r>
          <a:r>
            <a:rPr lang="nl-NL" b="1" dirty="0" err="1" smtClean="0"/>
            <a:t>splicing</a:t>
          </a:r>
          <a:endParaRPr lang="nl-NL" b="1" dirty="0"/>
        </a:p>
      </dgm:t>
    </dgm:pt>
    <dgm:pt modelId="{2E4F024D-AF27-47B2-8991-CD286B115975}" type="parTrans" cxnId="{B2C56478-8782-492B-A2C1-9AB4875D130A}">
      <dgm:prSet/>
      <dgm:spPr/>
      <dgm:t>
        <a:bodyPr/>
        <a:lstStyle/>
        <a:p>
          <a:pPr algn="ctr"/>
          <a:endParaRPr lang="nl-NL"/>
        </a:p>
      </dgm:t>
    </dgm:pt>
    <dgm:pt modelId="{A14CE6D9-DB2F-45DB-8140-E11C3C7F5B4E}" type="sibTrans" cxnId="{B2C56478-8782-492B-A2C1-9AB4875D130A}">
      <dgm:prSet/>
      <dgm:spPr/>
      <dgm:t>
        <a:bodyPr/>
        <a:lstStyle/>
        <a:p>
          <a:pPr algn="ctr"/>
          <a:endParaRPr lang="nl-NL"/>
        </a:p>
      </dgm:t>
    </dgm:pt>
    <dgm:pt modelId="{3165C347-9E08-4B37-940B-C691FECF8737}">
      <dgm:prSet/>
      <dgm:spPr/>
      <dgm:t>
        <a:bodyPr/>
        <a:lstStyle/>
        <a:p>
          <a:pPr algn="ctr" rtl="0"/>
          <a:r>
            <a:rPr lang="nl-NL" dirty="0" err="1" smtClean="0"/>
            <a:t>Exons</a:t>
          </a:r>
          <a:r>
            <a:rPr lang="nl-NL" dirty="0" smtClean="0"/>
            <a:t> in meerdere volgorden: </a:t>
          </a:r>
          <a:r>
            <a:rPr lang="nl-NL" b="1" dirty="0" err="1" smtClean="0"/>
            <a:t>alternative</a:t>
          </a:r>
          <a:r>
            <a:rPr lang="nl-NL" b="1" dirty="0" smtClean="0"/>
            <a:t> </a:t>
          </a:r>
          <a:r>
            <a:rPr lang="nl-NL" b="1" dirty="0" err="1" smtClean="0"/>
            <a:t>splicing</a:t>
          </a:r>
          <a:endParaRPr lang="nl-NL" b="1" dirty="0"/>
        </a:p>
      </dgm:t>
    </dgm:pt>
    <dgm:pt modelId="{ECCCFD58-CA9F-4C49-9FB3-C77382DD891C}" type="parTrans" cxnId="{5D87FF18-DAC8-4F22-AAC9-D5D1AF7769FE}">
      <dgm:prSet/>
      <dgm:spPr/>
      <dgm:t>
        <a:bodyPr/>
        <a:lstStyle/>
        <a:p>
          <a:pPr algn="ctr"/>
          <a:endParaRPr lang="nl-NL"/>
        </a:p>
      </dgm:t>
    </dgm:pt>
    <dgm:pt modelId="{4D101498-23B4-4E60-A7F8-ADA2395B2A70}" type="sibTrans" cxnId="{5D87FF18-DAC8-4F22-AAC9-D5D1AF7769FE}">
      <dgm:prSet/>
      <dgm:spPr/>
      <dgm:t>
        <a:bodyPr/>
        <a:lstStyle/>
        <a:p>
          <a:pPr algn="ctr"/>
          <a:endParaRPr lang="nl-NL"/>
        </a:p>
      </dgm:t>
    </dgm:pt>
    <dgm:pt modelId="{D497FD9E-7951-4608-AEE0-A35211DBD782}">
      <dgm:prSet/>
      <dgm:spPr/>
      <dgm:t>
        <a:bodyPr/>
        <a:lstStyle/>
        <a:p>
          <a:pPr algn="ctr" rtl="0"/>
          <a:r>
            <a:rPr lang="nl-NL" dirty="0" smtClean="0"/>
            <a:t>Eén gen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meerdere eiwitten</a:t>
          </a:r>
          <a:endParaRPr lang="nl-NL" dirty="0"/>
        </a:p>
      </dgm:t>
    </dgm:pt>
    <dgm:pt modelId="{9574ABCC-5BE6-4610-9586-240E54D69845}" type="parTrans" cxnId="{5DF3BE15-DE88-4888-B881-ED2DC7C0656A}">
      <dgm:prSet/>
      <dgm:spPr/>
      <dgm:t>
        <a:bodyPr/>
        <a:lstStyle/>
        <a:p>
          <a:pPr algn="ctr"/>
          <a:endParaRPr lang="nl-NL"/>
        </a:p>
      </dgm:t>
    </dgm:pt>
    <dgm:pt modelId="{ED0FE6FB-E88D-491D-AF74-421D8352F3D0}" type="sibTrans" cxnId="{5DF3BE15-DE88-4888-B881-ED2DC7C0656A}">
      <dgm:prSet/>
      <dgm:spPr/>
      <dgm:t>
        <a:bodyPr/>
        <a:lstStyle/>
        <a:p>
          <a:pPr algn="ctr"/>
          <a:endParaRPr lang="nl-NL"/>
        </a:p>
      </dgm:t>
    </dgm:pt>
    <dgm:pt modelId="{B2085304-A647-4E36-8264-394EECA0E684}" type="pres">
      <dgm:prSet presAssocID="{45E42CB3-96B5-4BAA-A739-303369E976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02D69F8-3C12-4955-955A-5EB8C39F51C2}" type="pres">
      <dgm:prSet presAssocID="{FCB3A44D-9160-46C2-93CD-38D5B000047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D814887-383F-45AE-855E-49F546A612EF}" type="pres">
      <dgm:prSet presAssocID="{A27998F6-6228-423C-9D77-CA35955C866D}" presName="spacer" presStyleCnt="0"/>
      <dgm:spPr/>
    </dgm:pt>
    <dgm:pt modelId="{161CB9C3-8099-47AF-A049-691BAA1620F5}" type="pres">
      <dgm:prSet presAssocID="{58256625-AFA9-4BE5-BDB9-5737CE0C0FC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64D3A04-F881-4F39-8313-8CD85CE5685D}" type="pres">
      <dgm:prSet presAssocID="{CC0EBBEC-62E3-453F-B59B-0617E5FB2C28}" presName="spacer" presStyleCnt="0"/>
      <dgm:spPr/>
    </dgm:pt>
    <dgm:pt modelId="{C1768B29-4A43-444C-9143-BC4A2EBE775C}" type="pres">
      <dgm:prSet presAssocID="{FDCFE42B-45F7-4686-826B-C78CBF9AD3B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06D59E9-A818-472E-9479-98EFBD109A72}" type="pres">
      <dgm:prSet presAssocID="{8ACFF4B6-ED4D-46D8-AAF6-A1CA2D1407CF}" presName="spacer" presStyleCnt="0"/>
      <dgm:spPr/>
    </dgm:pt>
    <dgm:pt modelId="{7FCC41FD-F1CC-4505-B9B5-246AA6A98031}" type="pres">
      <dgm:prSet presAssocID="{8519B7DA-4B53-439C-963E-F4A2150587D5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5790457-CEAF-4341-8CBF-14061096E51F}" type="pres">
      <dgm:prSet presAssocID="{A14CE6D9-DB2F-45DB-8140-E11C3C7F5B4E}" presName="spacer" presStyleCnt="0"/>
      <dgm:spPr/>
    </dgm:pt>
    <dgm:pt modelId="{B2B51B07-C9DD-42AD-90BC-E941628CEE15}" type="pres">
      <dgm:prSet presAssocID="{3165C347-9E08-4B37-940B-C691FECF873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3C89B59-BB5A-4333-B334-7C951E91D971}" type="pres">
      <dgm:prSet presAssocID="{4D101498-23B4-4E60-A7F8-ADA2395B2A70}" presName="spacer" presStyleCnt="0"/>
      <dgm:spPr/>
    </dgm:pt>
    <dgm:pt modelId="{22BEB18C-CC2A-4D0C-B887-A3D93A795DDA}" type="pres">
      <dgm:prSet presAssocID="{D497FD9E-7951-4608-AEE0-A35211DBD782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1EB2F70-76A0-436D-96E7-B509644A91C8}" type="presOf" srcId="{D497FD9E-7951-4608-AEE0-A35211DBD782}" destId="{22BEB18C-CC2A-4D0C-B887-A3D93A795DDA}" srcOrd="0" destOrd="0" presId="urn:microsoft.com/office/officeart/2005/8/layout/vList2"/>
    <dgm:cxn modelId="{58C694DC-68C8-4E3B-A310-85B026231122}" type="presOf" srcId="{8519B7DA-4B53-439C-963E-F4A2150587D5}" destId="{7FCC41FD-F1CC-4505-B9B5-246AA6A98031}" srcOrd="0" destOrd="0" presId="urn:microsoft.com/office/officeart/2005/8/layout/vList2"/>
    <dgm:cxn modelId="{B2C56478-8782-492B-A2C1-9AB4875D130A}" srcId="{45E42CB3-96B5-4BAA-A739-303369E976E3}" destId="{8519B7DA-4B53-439C-963E-F4A2150587D5}" srcOrd="3" destOrd="0" parTransId="{2E4F024D-AF27-47B2-8991-CD286B115975}" sibTransId="{A14CE6D9-DB2F-45DB-8140-E11C3C7F5B4E}"/>
    <dgm:cxn modelId="{81160E81-7B8F-4704-9CDE-7355699C996C}" type="presOf" srcId="{58256625-AFA9-4BE5-BDB9-5737CE0C0FC0}" destId="{161CB9C3-8099-47AF-A049-691BAA1620F5}" srcOrd="0" destOrd="0" presId="urn:microsoft.com/office/officeart/2005/8/layout/vList2"/>
    <dgm:cxn modelId="{32D48A42-8D92-4A94-984B-F7C64876BE3C}" type="presOf" srcId="{FCB3A44D-9160-46C2-93CD-38D5B000047F}" destId="{802D69F8-3C12-4955-955A-5EB8C39F51C2}" srcOrd="0" destOrd="0" presId="urn:microsoft.com/office/officeart/2005/8/layout/vList2"/>
    <dgm:cxn modelId="{63988455-88E1-43DF-B0A4-EB5A17A6501E}" type="presOf" srcId="{45E42CB3-96B5-4BAA-A739-303369E976E3}" destId="{B2085304-A647-4E36-8264-394EECA0E684}" srcOrd="0" destOrd="0" presId="urn:microsoft.com/office/officeart/2005/8/layout/vList2"/>
    <dgm:cxn modelId="{8CC3B6AA-67AB-4A5A-90C4-52E426C08A84}" srcId="{45E42CB3-96B5-4BAA-A739-303369E976E3}" destId="{58256625-AFA9-4BE5-BDB9-5737CE0C0FC0}" srcOrd="1" destOrd="0" parTransId="{D47D64EC-88CD-4767-B7A2-EFF9F379A1CF}" sibTransId="{CC0EBBEC-62E3-453F-B59B-0617E5FB2C28}"/>
    <dgm:cxn modelId="{11BDFB86-29A6-4849-AD8C-5B18A0F68045}" srcId="{45E42CB3-96B5-4BAA-A739-303369E976E3}" destId="{FDCFE42B-45F7-4686-826B-C78CBF9AD3B5}" srcOrd="2" destOrd="0" parTransId="{9F2F945B-1C5F-427F-B373-D3DD7019BFEA}" sibTransId="{8ACFF4B6-ED4D-46D8-AAF6-A1CA2D1407CF}"/>
    <dgm:cxn modelId="{E0552D75-F85B-4340-827A-8B2EBC4E271D}" type="presOf" srcId="{3165C347-9E08-4B37-940B-C691FECF8737}" destId="{B2B51B07-C9DD-42AD-90BC-E941628CEE15}" srcOrd="0" destOrd="0" presId="urn:microsoft.com/office/officeart/2005/8/layout/vList2"/>
    <dgm:cxn modelId="{A78917B8-DE42-49BF-A260-7C88E38051E6}" type="presOf" srcId="{FDCFE42B-45F7-4686-826B-C78CBF9AD3B5}" destId="{C1768B29-4A43-444C-9143-BC4A2EBE775C}" srcOrd="0" destOrd="0" presId="urn:microsoft.com/office/officeart/2005/8/layout/vList2"/>
    <dgm:cxn modelId="{385C8D64-1E8F-4867-82FC-B004CE7D2B53}" srcId="{45E42CB3-96B5-4BAA-A739-303369E976E3}" destId="{FCB3A44D-9160-46C2-93CD-38D5B000047F}" srcOrd="0" destOrd="0" parTransId="{7514BC50-D0CA-4022-B1E8-7D37969FFC6C}" sibTransId="{A27998F6-6228-423C-9D77-CA35955C866D}"/>
    <dgm:cxn modelId="{5D87FF18-DAC8-4F22-AAC9-D5D1AF7769FE}" srcId="{45E42CB3-96B5-4BAA-A739-303369E976E3}" destId="{3165C347-9E08-4B37-940B-C691FECF8737}" srcOrd="4" destOrd="0" parTransId="{ECCCFD58-CA9F-4C49-9FB3-C77382DD891C}" sibTransId="{4D101498-23B4-4E60-A7F8-ADA2395B2A70}"/>
    <dgm:cxn modelId="{5DF3BE15-DE88-4888-B881-ED2DC7C0656A}" srcId="{45E42CB3-96B5-4BAA-A739-303369E976E3}" destId="{D497FD9E-7951-4608-AEE0-A35211DBD782}" srcOrd="5" destOrd="0" parTransId="{9574ABCC-5BE6-4610-9586-240E54D69845}" sibTransId="{ED0FE6FB-E88D-491D-AF74-421D8352F3D0}"/>
    <dgm:cxn modelId="{119EAAC8-AB38-41B6-8237-5149CC835AFF}" type="presParOf" srcId="{B2085304-A647-4E36-8264-394EECA0E684}" destId="{802D69F8-3C12-4955-955A-5EB8C39F51C2}" srcOrd="0" destOrd="0" presId="urn:microsoft.com/office/officeart/2005/8/layout/vList2"/>
    <dgm:cxn modelId="{E13CF4D4-705E-46D3-A7CC-B3BD9BC1E459}" type="presParOf" srcId="{B2085304-A647-4E36-8264-394EECA0E684}" destId="{1D814887-383F-45AE-855E-49F546A612EF}" srcOrd="1" destOrd="0" presId="urn:microsoft.com/office/officeart/2005/8/layout/vList2"/>
    <dgm:cxn modelId="{D3771336-A242-4BFC-B382-DEBBA24A3A05}" type="presParOf" srcId="{B2085304-A647-4E36-8264-394EECA0E684}" destId="{161CB9C3-8099-47AF-A049-691BAA1620F5}" srcOrd="2" destOrd="0" presId="urn:microsoft.com/office/officeart/2005/8/layout/vList2"/>
    <dgm:cxn modelId="{8DC41636-EC12-4D74-A054-16A755CC74A6}" type="presParOf" srcId="{B2085304-A647-4E36-8264-394EECA0E684}" destId="{A64D3A04-F881-4F39-8313-8CD85CE5685D}" srcOrd="3" destOrd="0" presId="urn:microsoft.com/office/officeart/2005/8/layout/vList2"/>
    <dgm:cxn modelId="{E270012A-E8D4-4C01-B6EB-AD7EE27E134E}" type="presParOf" srcId="{B2085304-A647-4E36-8264-394EECA0E684}" destId="{C1768B29-4A43-444C-9143-BC4A2EBE775C}" srcOrd="4" destOrd="0" presId="urn:microsoft.com/office/officeart/2005/8/layout/vList2"/>
    <dgm:cxn modelId="{70ADD512-26EE-4954-B9AE-C199FF1E1977}" type="presParOf" srcId="{B2085304-A647-4E36-8264-394EECA0E684}" destId="{C06D59E9-A818-472E-9479-98EFBD109A72}" srcOrd="5" destOrd="0" presId="urn:microsoft.com/office/officeart/2005/8/layout/vList2"/>
    <dgm:cxn modelId="{DF1AD862-1713-452C-B484-64B903CF929D}" type="presParOf" srcId="{B2085304-A647-4E36-8264-394EECA0E684}" destId="{7FCC41FD-F1CC-4505-B9B5-246AA6A98031}" srcOrd="6" destOrd="0" presId="urn:microsoft.com/office/officeart/2005/8/layout/vList2"/>
    <dgm:cxn modelId="{E6FFE75F-5E2C-4C4D-883A-265874A93325}" type="presParOf" srcId="{B2085304-A647-4E36-8264-394EECA0E684}" destId="{15790457-CEAF-4341-8CBF-14061096E51F}" srcOrd="7" destOrd="0" presId="urn:microsoft.com/office/officeart/2005/8/layout/vList2"/>
    <dgm:cxn modelId="{45AC7F1F-8CB1-4AA0-B21F-75C15A310CF9}" type="presParOf" srcId="{B2085304-A647-4E36-8264-394EECA0E684}" destId="{B2B51B07-C9DD-42AD-90BC-E941628CEE15}" srcOrd="8" destOrd="0" presId="urn:microsoft.com/office/officeart/2005/8/layout/vList2"/>
    <dgm:cxn modelId="{E4A1F083-A9EB-4DB3-A8F5-0C8DA0262ECF}" type="presParOf" srcId="{B2085304-A647-4E36-8264-394EECA0E684}" destId="{B3C89B59-BB5A-4333-B334-7C951E91D971}" srcOrd="9" destOrd="0" presId="urn:microsoft.com/office/officeart/2005/8/layout/vList2"/>
    <dgm:cxn modelId="{A408C3EF-EF2E-4D93-8B34-C1A49743B97E}" type="presParOf" srcId="{B2085304-A647-4E36-8264-394EECA0E684}" destId="{22BEB18C-CC2A-4D0C-B887-A3D93A795DD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A1A055A-780B-4158-A2CE-D8F86D72CC24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657046C9-00B1-49FD-AB54-C2069B0546CE}">
      <dgm:prSet/>
      <dgm:spPr/>
      <dgm:t>
        <a:bodyPr/>
        <a:lstStyle/>
        <a:p>
          <a:pPr algn="ctr" rtl="0"/>
          <a:r>
            <a:rPr lang="nl-NL" smtClean="0"/>
            <a:t>Epigenetica</a:t>
          </a:r>
          <a:endParaRPr lang="nl-NL"/>
        </a:p>
      </dgm:t>
    </dgm:pt>
    <dgm:pt modelId="{1E80D16C-5E1C-4F5C-820B-3D9CE4567BE7}" type="parTrans" cxnId="{D9362454-54D6-44A7-ACD4-AFA7C9952F80}">
      <dgm:prSet/>
      <dgm:spPr/>
      <dgm:t>
        <a:bodyPr/>
        <a:lstStyle/>
        <a:p>
          <a:endParaRPr lang="nl-NL"/>
        </a:p>
      </dgm:t>
    </dgm:pt>
    <dgm:pt modelId="{5F4AAAAB-0B66-4712-A836-5A193F20211B}" type="sibTrans" cxnId="{D9362454-54D6-44A7-ACD4-AFA7C9952F80}">
      <dgm:prSet/>
      <dgm:spPr/>
      <dgm:t>
        <a:bodyPr/>
        <a:lstStyle/>
        <a:p>
          <a:endParaRPr lang="nl-NL"/>
        </a:p>
      </dgm:t>
    </dgm:pt>
    <dgm:pt modelId="{9596A696-D84A-4583-9153-0F997E8E0934}" type="pres">
      <dgm:prSet presAssocID="{0A1A055A-780B-4158-A2CE-D8F86D72CC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DD470DAD-C147-4F5E-AD3B-45B583DC97C4}" type="pres">
      <dgm:prSet presAssocID="{657046C9-00B1-49FD-AB54-C2069B0546C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9362454-54D6-44A7-ACD4-AFA7C9952F80}" srcId="{0A1A055A-780B-4158-A2CE-D8F86D72CC24}" destId="{657046C9-00B1-49FD-AB54-C2069B0546CE}" srcOrd="0" destOrd="0" parTransId="{1E80D16C-5E1C-4F5C-820B-3D9CE4567BE7}" sibTransId="{5F4AAAAB-0B66-4712-A836-5A193F20211B}"/>
    <dgm:cxn modelId="{51053FFF-0328-4B4E-BF7A-AD197E1914BD}" type="presOf" srcId="{0A1A055A-780B-4158-A2CE-D8F86D72CC24}" destId="{9596A696-D84A-4583-9153-0F997E8E0934}" srcOrd="0" destOrd="0" presId="urn:microsoft.com/office/officeart/2005/8/layout/vList2"/>
    <dgm:cxn modelId="{311701EC-895E-4BBD-BC1D-2025E81EE805}" type="presOf" srcId="{657046C9-00B1-49FD-AB54-C2069B0546CE}" destId="{DD470DAD-C147-4F5E-AD3B-45B583DC97C4}" srcOrd="0" destOrd="0" presId="urn:microsoft.com/office/officeart/2005/8/layout/vList2"/>
    <dgm:cxn modelId="{CEB548BC-2A19-45A3-A1B4-726F8F493BE9}" type="presParOf" srcId="{9596A696-D84A-4583-9153-0F997E8E0934}" destId="{DD470DAD-C147-4F5E-AD3B-45B583DC97C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AAE6956-6631-4538-BE81-742477C937A1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6DBBD2B9-8443-4860-8717-E3AA55AE62AA}">
      <dgm:prSet custT="1"/>
      <dgm:spPr/>
      <dgm:t>
        <a:bodyPr/>
        <a:lstStyle/>
        <a:p>
          <a:pPr algn="ctr" rtl="0"/>
          <a:r>
            <a:rPr lang="nl-NL" sz="2400" smtClean="0"/>
            <a:t>Studie van erfelijke veranderingen zonder wijziging in de DNA sequenties</a:t>
          </a:r>
          <a:endParaRPr lang="nl-NL" sz="2400"/>
        </a:p>
      </dgm:t>
    </dgm:pt>
    <dgm:pt modelId="{4910FAF5-E165-48EE-80D0-5229EE54A0AF}" type="parTrans" cxnId="{14718BCB-DA17-4720-AE28-02CABA80AB78}">
      <dgm:prSet/>
      <dgm:spPr/>
      <dgm:t>
        <a:bodyPr/>
        <a:lstStyle/>
        <a:p>
          <a:pPr algn="ctr"/>
          <a:endParaRPr lang="nl-NL" sz="2400"/>
        </a:p>
      </dgm:t>
    </dgm:pt>
    <dgm:pt modelId="{B98BE38E-BB71-4124-856E-4466260ACD65}" type="sibTrans" cxnId="{14718BCB-DA17-4720-AE28-02CABA80AB78}">
      <dgm:prSet/>
      <dgm:spPr/>
      <dgm:t>
        <a:bodyPr/>
        <a:lstStyle/>
        <a:p>
          <a:pPr algn="ctr"/>
          <a:endParaRPr lang="nl-NL" sz="2400"/>
        </a:p>
      </dgm:t>
    </dgm:pt>
    <dgm:pt modelId="{629D6281-5079-40EE-8F17-2E62B86A7638}">
      <dgm:prSet custT="1"/>
      <dgm:spPr/>
      <dgm:t>
        <a:bodyPr/>
        <a:lstStyle/>
        <a:p>
          <a:pPr algn="ctr" rtl="0"/>
          <a:r>
            <a:rPr lang="nl-NL" sz="2400" smtClean="0"/>
            <a:t>Genen kunnen ‘aan’ en ‘uit’ staan</a:t>
          </a:r>
          <a:endParaRPr lang="nl-NL" sz="2400"/>
        </a:p>
      </dgm:t>
    </dgm:pt>
    <dgm:pt modelId="{87B51106-A0FF-4EDE-9951-0E67B7109931}" type="parTrans" cxnId="{83785613-B88F-4441-A7C3-B84DBBAD83D6}">
      <dgm:prSet/>
      <dgm:spPr/>
      <dgm:t>
        <a:bodyPr/>
        <a:lstStyle/>
        <a:p>
          <a:pPr algn="ctr"/>
          <a:endParaRPr lang="nl-NL" sz="2400"/>
        </a:p>
      </dgm:t>
    </dgm:pt>
    <dgm:pt modelId="{309C9EAB-9C87-4DE4-8888-6E5C5FA888AE}" type="sibTrans" cxnId="{83785613-B88F-4441-A7C3-B84DBBAD83D6}">
      <dgm:prSet/>
      <dgm:spPr/>
      <dgm:t>
        <a:bodyPr/>
        <a:lstStyle/>
        <a:p>
          <a:pPr algn="ctr"/>
          <a:endParaRPr lang="nl-NL" sz="2400"/>
        </a:p>
      </dgm:t>
    </dgm:pt>
    <dgm:pt modelId="{6FF2F8C7-2FD7-40FE-936D-F1A5B810023F}">
      <dgm:prSet custT="1"/>
      <dgm:spPr/>
      <dgm:t>
        <a:bodyPr/>
        <a:lstStyle/>
        <a:p>
          <a:pPr algn="ctr" rtl="0"/>
          <a:r>
            <a:rPr lang="nl-NL" sz="2400" smtClean="0"/>
            <a:t>Genomic imprinting – genomische afstempeling</a:t>
          </a:r>
          <a:endParaRPr lang="nl-NL" sz="2400"/>
        </a:p>
      </dgm:t>
    </dgm:pt>
    <dgm:pt modelId="{D277FF2F-DDD6-4F16-BAD8-519E3EEC8AA7}" type="parTrans" cxnId="{03F812DB-0C29-49F6-AD0D-338C37648C6B}">
      <dgm:prSet/>
      <dgm:spPr/>
      <dgm:t>
        <a:bodyPr/>
        <a:lstStyle/>
        <a:p>
          <a:pPr algn="ctr"/>
          <a:endParaRPr lang="nl-NL" sz="2400"/>
        </a:p>
      </dgm:t>
    </dgm:pt>
    <dgm:pt modelId="{BE184F08-E024-4C66-89C6-1FB46CFBE11A}" type="sibTrans" cxnId="{03F812DB-0C29-49F6-AD0D-338C37648C6B}">
      <dgm:prSet/>
      <dgm:spPr/>
      <dgm:t>
        <a:bodyPr/>
        <a:lstStyle/>
        <a:p>
          <a:pPr algn="ctr"/>
          <a:endParaRPr lang="nl-NL" sz="2400"/>
        </a:p>
      </dgm:t>
    </dgm:pt>
    <dgm:pt modelId="{90594F93-ED79-4DF8-ACC4-6C25AA5AF57C}">
      <dgm:prSet custT="1"/>
      <dgm:spPr/>
      <dgm:t>
        <a:bodyPr/>
        <a:lstStyle/>
        <a:p>
          <a:pPr algn="ctr" rtl="0"/>
          <a:r>
            <a:rPr lang="nl-NL" sz="2400" smtClean="0"/>
            <a:t>‘Aan-uit-patroon’ vastgesteld in embryonale fase</a:t>
          </a:r>
          <a:endParaRPr lang="nl-NL" sz="2400"/>
        </a:p>
      </dgm:t>
    </dgm:pt>
    <dgm:pt modelId="{537CEC8A-A061-4E53-B0AF-56A4016B0517}" type="parTrans" cxnId="{2E928458-6624-4470-B4BA-B78885BE060A}">
      <dgm:prSet/>
      <dgm:spPr/>
      <dgm:t>
        <a:bodyPr/>
        <a:lstStyle/>
        <a:p>
          <a:pPr algn="ctr"/>
          <a:endParaRPr lang="nl-NL" sz="2400"/>
        </a:p>
      </dgm:t>
    </dgm:pt>
    <dgm:pt modelId="{DDAB2319-B6F8-4D76-865E-7CE23CF122E3}" type="sibTrans" cxnId="{2E928458-6624-4470-B4BA-B78885BE060A}">
      <dgm:prSet/>
      <dgm:spPr/>
      <dgm:t>
        <a:bodyPr/>
        <a:lstStyle/>
        <a:p>
          <a:pPr algn="ctr"/>
          <a:endParaRPr lang="nl-NL" sz="2400"/>
        </a:p>
      </dgm:t>
    </dgm:pt>
    <dgm:pt modelId="{8ABFDE5D-3DDA-4AE7-BEE9-86819EB3F976}">
      <dgm:prSet custT="1"/>
      <dgm:spPr/>
      <dgm:t>
        <a:bodyPr/>
        <a:lstStyle/>
        <a:p>
          <a:pPr algn="ctr" rtl="0"/>
          <a:r>
            <a:rPr lang="nl-NL" sz="2400" smtClean="0"/>
            <a:t>Milieu </a:t>
          </a:r>
          <a:r>
            <a:rPr lang="nl-NL" sz="2400" smtClean="0">
              <a:sym typeface="Wingdings"/>
            </a:rPr>
            <a:t></a:t>
          </a:r>
          <a:r>
            <a:rPr lang="nl-NL" sz="2400" smtClean="0"/>
            <a:t> invloed op ‘aan-uit-patroon’</a:t>
          </a:r>
          <a:endParaRPr lang="nl-NL" sz="2400"/>
        </a:p>
      </dgm:t>
    </dgm:pt>
    <dgm:pt modelId="{4DBAF7BD-32DB-4A4C-A4CE-0DD52456F24E}" type="parTrans" cxnId="{56631059-61B4-4AA0-95CC-63424C52A3B4}">
      <dgm:prSet/>
      <dgm:spPr/>
      <dgm:t>
        <a:bodyPr/>
        <a:lstStyle/>
        <a:p>
          <a:pPr algn="ctr"/>
          <a:endParaRPr lang="nl-NL" sz="2400"/>
        </a:p>
      </dgm:t>
    </dgm:pt>
    <dgm:pt modelId="{B41FED03-BDCD-4FB2-9CFE-8FD20C6DE979}" type="sibTrans" cxnId="{56631059-61B4-4AA0-95CC-63424C52A3B4}">
      <dgm:prSet/>
      <dgm:spPr/>
      <dgm:t>
        <a:bodyPr/>
        <a:lstStyle/>
        <a:p>
          <a:pPr algn="ctr"/>
          <a:endParaRPr lang="nl-NL" sz="2400"/>
        </a:p>
      </dgm:t>
    </dgm:pt>
    <dgm:pt modelId="{43AC2B16-A563-4366-9CDC-263C81B24EF5}">
      <dgm:prSet custT="1"/>
      <dgm:spPr/>
      <dgm:t>
        <a:bodyPr/>
        <a:lstStyle/>
        <a:p>
          <a:pPr algn="ctr" rtl="0"/>
          <a:r>
            <a:rPr lang="nl-NL" sz="2400" smtClean="0"/>
            <a:t>Veranderingen kunnen erfelijk overgedragen worden</a:t>
          </a:r>
          <a:endParaRPr lang="nl-NL" sz="2400"/>
        </a:p>
      </dgm:t>
    </dgm:pt>
    <dgm:pt modelId="{C2B9C07A-2C75-4819-A160-8D4CCDD3869F}" type="parTrans" cxnId="{3410A596-528E-423A-95D6-55B53B303EBB}">
      <dgm:prSet/>
      <dgm:spPr/>
      <dgm:t>
        <a:bodyPr/>
        <a:lstStyle/>
        <a:p>
          <a:pPr algn="ctr"/>
          <a:endParaRPr lang="nl-NL" sz="2400"/>
        </a:p>
      </dgm:t>
    </dgm:pt>
    <dgm:pt modelId="{C9DD3CC9-D925-4E9B-A117-BCF2D2CABE39}" type="sibTrans" cxnId="{3410A596-528E-423A-95D6-55B53B303EBB}">
      <dgm:prSet/>
      <dgm:spPr/>
      <dgm:t>
        <a:bodyPr/>
        <a:lstStyle/>
        <a:p>
          <a:pPr algn="ctr"/>
          <a:endParaRPr lang="nl-NL" sz="2400"/>
        </a:p>
      </dgm:t>
    </dgm:pt>
    <dgm:pt modelId="{68D2BB35-5178-4385-9850-78DE0882C850}" type="pres">
      <dgm:prSet presAssocID="{6AAE6956-6631-4538-BE81-742477C937A1}" presName="linear" presStyleCnt="0">
        <dgm:presLayoutVars>
          <dgm:animLvl val="lvl"/>
          <dgm:resizeHandles val="exact"/>
        </dgm:presLayoutVars>
      </dgm:prSet>
      <dgm:spPr/>
    </dgm:pt>
    <dgm:pt modelId="{AB6EA2BC-E48E-45D5-8C62-E4F5432A886D}" type="pres">
      <dgm:prSet presAssocID="{6DBBD2B9-8443-4860-8717-E3AA55AE62AA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9CE0E97-DDBC-4A68-A8A6-A7A82DAE9BEC}" type="pres">
      <dgm:prSet presAssocID="{B98BE38E-BB71-4124-856E-4466260ACD65}" presName="spacer" presStyleCnt="0"/>
      <dgm:spPr/>
    </dgm:pt>
    <dgm:pt modelId="{12A62D5B-2B34-47A0-BE73-B80E248EE969}" type="pres">
      <dgm:prSet presAssocID="{629D6281-5079-40EE-8F17-2E62B86A763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0F6AEDE-17CD-44EE-B572-903D5C806A9E}" type="pres">
      <dgm:prSet presAssocID="{309C9EAB-9C87-4DE4-8888-6E5C5FA888AE}" presName="spacer" presStyleCnt="0"/>
      <dgm:spPr/>
    </dgm:pt>
    <dgm:pt modelId="{40CA511A-A45E-4634-A1F0-1BF8915EFADC}" type="pres">
      <dgm:prSet presAssocID="{6FF2F8C7-2FD7-40FE-936D-F1A5B810023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48047FF-867D-4E72-B6E3-3C0AF3C641DF}" type="pres">
      <dgm:prSet presAssocID="{BE184F08-E024-4C66-89C6-1FB46CFBE11A}" presName="spacer" presStyleCnt="0"/>
      <dgm:spPr/>
    </dgm:pt>
    <dgm:pt modelId="{6252E03E-0F50-41B7-A70F-03362CE903F7}" type="pres">
      <dgm:prSet presAssocID="{90594F93-ED79-4DF8-ACC4-6C25AA5AF57C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E52752D3-CFAE-433E-898B-F7B9FB59A359}" type="pres">
      <dgm:prSet presAssocID="{DDAB2319-B6F8-4D76-865E-7CE23CF122E3}" presName="spacer" presStyleCnt="0"/>
      <dgm:spPr/>
    </dgm:pt>
    <dgm:pt modelId="{0A68DB91-A059-432C-82D0-5F68BC3C435D}" type="pres">
      <dgm:prSet presAssocID="{8ABFDE5D-3DDA-4AE7-BEE9-86819EB3F97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FEA8EF2-3DFD-46A2-9226-2EDAE801A715}" type="pres">
      <dgm:prSet presAssocID="{B41FED03-BDCD-4FB2-9CFE-8FD20C6DE979}" presName="spacer" presStyleCnt="0"/>
      <dgm:spPr/>
    </dgm:pt>
    <dgm:pt modelId="{E8062F99-7E1E-4E7D-9295-A338E5671FD5}" type="pres">
      <dgm:prSet presAssocID="{43AC2B16-A563-4366-9CDC-263C81B24EF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3410A596-528E-423A-95D6-55B53B303EBB}" srcId="{6AAE6956-6631-4538-BE81-742477C937A1}" destId="{43AC2B16-A563-4366-9CDC-263C81B24EF5}" srcOrd="5" destOrd="0" parTransId="{C2B9C07A-2C75-4819-A160-8D4CCDD3869F}" sibTransId="{C9DD3CC9-D925-4E9B-A117-BCF2D2CABE39}"/>
    <dgm:cxn modelId="{1A1086D2-8965-4EA7-B73C-606C79964D38}" type="presOf" srcId="{8ABFDE5D-3DDA-4AE7-BEE9-86819EB3F976}" destId="{0A68DB91-A059-432C-82D0-5F68BC3C435D}" srcOrd="0" destOrd="0" presId="urn:microsoft.com/office/officeart/2005/8/layout/vList2"/>
    <dgm:cxn modelId="{83D8C548-F1DA-477A-9AFE-7365590C0DC0}" type="presOf" srcId="{6FF2F8C7-2FD7-40FE-936D-F1A5B810023F}" destId="{40CA511A-A45E-4634-A1F0-1BF8915EFADC}" srcOrd="0" destOrd="0" presId="urn:microsoft.com/office/officeart/2005/8/layout/vList2"/>
    <dgm:cxn modelId="{F3482279-33CD-45EB-8010-85594D3A20C7}" type="presOf" srcId="{43AC2B16-A563-4366-9CDC-263C81B24EF5}" destId="{E8062F99-7E1E-4E7D-9295-A338E5671FD5}" srcOrd="0" destOrd="0" presId="urn:microsoft.com/office/officeart/2005/8/layout/vList2"/>
    <dgm:cxn modelId="{CE070601-5CA4-4522-B7D1-A92A450EDB47}" type="presOf" srcId="{6DBBD2B9-8443-4860-8717-E3AA55AE62AA}" destId="{AB6EA2BC-E48E-45D5-8C62-E4F5432A886D}" srcOrd="0" destOrd="0" presId="urn:microsoft.com/office/officeart/2005/8/layout/vList2"/>
    <dgm:cxn modelId="{FE8167AD-4BD0-4276-8513-772BEEA773EF}" type="presOf" srcId="{629D6281-5079-40EE-8F17-2E62B86A7638}" destId="{12A62D5B-2B34-47A0-BE73-B80E248EE969}" srcOrd="0" destOrd="0" presId="urn:microsoft.com/office/officeart/2005/8/layout/vList2"/>
    <dgm:cxn modelId="{83785613-B88F-4441-A7C3-B84DBBAD83D6}" srcId="{6AAE6956-6631-4538-BE81-742477C937A1}" destId="{629D6281-5079-40EE-8F17-2E62B86A7638}" srcOrd="1" destOrd="0" parTransId="{87B51106-A0FF-4EDE-9951-0E67B7109931}" sibTransId="{309C9EAB-9C87-4DE4-8888-6E5C5FA888AE}"/>
    <dgm:cxn modelId="{1796CFF4-BEF0-4B85-9A2C-3C07151EAA30}" type="presOf" srcId="{90594F93-ED79-4DF8-ACC4-6C25AA5AF57C}" destId="{6252E03E-0F50-41B7-A70F-03362CE903F7}" srcOrd="0" destOrd="0" presId="urn:microsoft.com/office/officeart/2005/8/layout/vList2"/>
    <dgm:cxn modelId="{56631059-61B4-4AA0-95CC-63424C52A3B4}" srcId="{6AAE6956-6631-4538-BE81-742477C937A1}" destId="{8ABFDE5D-3DDA-4AE7-BEE9-86819EB3F976}" srcOrd="4" destOrd="0" parTransId="{4DBAF7BD-32DB-4A4C-A4CE-0DD52456F24E}" sibTransId="{B41FED03-BDCD-4FB2-9CFE-8FD20C6DE979}"/>
    <dgm:cxn modelId="{2E928458-6624-4470-B4BA-B78885BE060A}" srcId="{6AAE6956-6631-4538-BE81-742477C937A1}" destId="{90594F93-ED79-4DF8-ACC4-6C25AA5AF57C}" srcOrd="3" destOrd="0" parTransId="{537CEC8A-A061-4E53-B0AF-56A4016B0517}" sibTransId="{DDAB2319-B6F8-4D76-865E-7CE23CF122E3}"/>
    <dgm:cxn modelId="{14718BCB-DA17-4720-AE28-02CABA80AB78}" srcId="{6AAE6956-6631-4538-BE81-742477C937A1}" destId="{6DBBD2B9-8443-4860-8717-E3AA55AE62AA}" srcOrd="0" destOrd="0" parTransId="{4910FAF5-E165-48EE-80D0-5229EE54A0AF}" sibTransId="{B98BE38E-BB71-4124-856E-4466260ACD65}"/>
    <dgm:cxn modelId="{03F812DB-0C29-49F6-AD0D-338C37648C6B}" srcId="{6AAE6956-6631-4538-BE81-742477C937A1}" destId="{6FF2F8C7-2FD7-40FE-936D-F1A5B810023F}" srcOrd="2" destOrd="0" parTransId="{D277FF2F-DDD6-4F16-BAD8-519E3EEC8AA7}" sibTransId="{BE184F08-E024-4C66-89C6-1FB46CFBE11A}"/>
    <dgm:cxn modelId="{9D3193F1-68A5-498D-9FD4-93FF42ADD232}" type="presOf" srcId="{6AAE6956-6631-4538-BE81-742477C937A1}" destId="{68D2BB35-5178-4385-9850-78DE0882C850}" srcOrd="0" destOrd="0" presId="urn:microsoft.com/office/officeart/2005/8/layout/vList2"/>
    <dgm:cxn modelId="{ABECADA1-3564-4ECC-BD3A-1ED6E37D930E}" type="presParOf" srcId="{68D2BB35-5178-4385-9850-78DE0882C850}" destId="{AB6EA2BC-E48E-45D5-8C62-E4F5432A886D}" srcOrd="0" destOrd="0" presId="urn:microsoft.com/office/officeart/2005/8/layout/vList2"/>
    <dgm:cxn modelId="{09985D5A-E421-457E-8850-D5778BB553CC}" type="presParOf" srcId="{68D2BB35-5178-4385-9850-78DE0882C850}" destId="{79CE0E97-DDBC-4A68-A8A6-A7A82DAE9BEC}" srcOrd="1" destOrd="0" presId="urn:microsoft.com/office/officeart/2005/8/layout/vList2"/>
    <dgm:cxn modelId="{EDD10A65-D6F9-48CE-91BC-9D1A34CEB44D}" type="presParOf" srcId="{68D2BB35-5178-4385-9850-78DE0882C850}" destId="{12A62D5B-2B34-47A0-BE73-B80E248EE969}" srcOrd="2" destOrd="0" presId="urn:microsoft.com/office/officeart/2005/8/layout/vList2"/>
    <dgm:cxn modelId="{56062665-8AFC-4E10-B09C-08C7A0E9510D}" type="presParOf" srcId="{68D2BB35-5178-4385-9850-78DE0882C850}" destId="{60F6AEDE-17CD-44EE-B572-903D5C806A9E}" srcOrd="3" destOrd="0" presId="urn:microsoft.com/office/officeart/2005/8/layout/vList2"/>
    <dgm:cxn modelId="{9A7468DF-59D1-47B1-9F67-2926FE7ADC7B}" type="presParOf" srcId="{68D2BB35-5178-4385-9850-78DE0882C850}" destId="{40CA511A-A45E-4634-A1F0-1BF8915EFADC}" srcOrd="4" destOrd="0" presId="urn:microsoft.com/office/officeart/2005/8/layout/vList2"/>
    <dgm:cxn modelId="{448E4E60-F0DE-4A48-9D4E-223EEF6F54BB}" type="presParOf" srcId="{68D2BB35-5178-4385-9850-78DE0882C850}" destId="{948047FF-867D-4E72-B6E3-3C0AF3C641DF}" srcOrd="5" destOrd="0" presId="urn:microsoft.com/office/officeart/2005/8/layout/vList2"/>
    <dgm:cxn modelId="{D2EED3C7-75B9-4F89-8876-65DF57ADB730}" type="presParOf" srcId="{68D2BB35-5178-4385-9850-78DE0882C850}" destId="{6252E03E-0F50-41B7-A70F-03362CE903F7}" srcOrd="6" destOrd="0" presId="urn:microsoft.com/office/officeart/2005/8/layout/vList2"/>
    <dgm:cxn modelId="{79DBF8DC-F99E-4174-A31C-EDD3B0DAB7B2}" type="presParOf" srcId="{68D2BB35-5178-4385-9850-78DE0882C850}" destId="{E52752D3-CFAE-433E-898B-F7B9FB59A359}" srcOrd="7" destOrd="0" presId="urn:microsoft.com/office/officeart/2005/8/layout/vList2"/>
    <dgm:cxn modelId="{4B1ED5B0-0E14-4B76-B515-A3ECB3589858}" type="presParOf" srcId="{68D2BB35-5178-4385-9850-78DE0882C850}" destId="{0A68DB91-A059-432C-82D0-5F68BC3C435D}" srcOrd="8" destOrd="0" presId="urn:microsoft.com/office/officeart/2005/8/layout/vList2"/>
    <dgm:cxn modelId="{E8EB8015-B424-45E5-B399-47ECE8E361CB}" type="presParOf" srcId="{68D2BB35-5178-4385-9850-78DE0882C850}" destId="{0FEA8EF2-3DFD-46A2-9226-2EDAE801A715}" srcOrd="9" destOrd="0" presId="urn:microsoft.com/office/officeart/2005/8/layout/vList2"/>
    <dgm:cxn modelId="{8D293D6B-E5A8-4C95-BD78-FFE7A6C2EE97}" type="presParOf" srcId="{68D2BB35-5178-4385-9850-78DE0882C850}" destId="{E8062F99-7E1E-4E7D-9295-A338E5671FD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2A6BA37-A0FE-442F-9BCB-696FA5E77AA8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8FF370F9-9F93-4151-B5E7-144074E57929}">
      <dgm:prSet/>
      <dgm:spPr/>
      <dgm:t>
        <a:bodyPr/>
        <a:lstStyle/>
        <a:p>
          <a:pPr rtl="0"/>
          <a:r>
            <a:rPr lang="nl-NL" dirty="0" err="1" smtClean="0"/>
            <a:t>Epigenetische</a:t>
          </a:r>
          <a:r>
            <a:rPr lang="nl-NL" dirty="0" smtClean="0"/>
            <a:t> factoren</a:t>
          </a:r>
          <a:endParaRPr lang="nl-NL" dirty="0"/>
        </a:p>
      </dgm:t>
    </dgm:pt>
    <dgm:pt modelId="{3CA2B8F8-5A33-44BB-8311-D78F9BF5A845}" type="parTrans" cxnId="{48C0B469-B3E4-470E-A860-687EA9C2610A}">
      <dgm:prSet/>
      <dgm:spPr/>
      <dgm:t>
        <a:bodyPr/>
        <a:lstStyle/>
        <a:p>
          <a:endParaRPr lang="nl-NL"/>
        </a:p>
      </dgm:t>
    </dgm:pt>
    <dgm:pt modelId="{D39D6039-B641-45FC-9BA1-00E50A433861}" type="sibTrans" cxnId="{48C0B469-B3E4-470E-A860-687EA9C2610A}">
      <dgm:prSet/>
      <dgm:spPr/>
      <dgm:t>
        <a:bodyPr/>
        <a:lstStyle/>
        <a:p>
          <a:endParaRPr lang="nl-NL"/>
        </a:p>
      </dgm:t>
    </dgm:pt>
    <dgm:pt modelId="{1EBA16D2-18BD-4A0F-A8C7-D77EAE380FB6}" type="pres">
      <dgm:prSet presAssocID="{D2A6BA37-A0FE-442F-9BCB-696FA5E77AA8}" presName="linear" presStyleCnt="0">
        <dgm:presLayoutVars>
          <dgm:animLvl val="lvl"/>
          <dgm:resizeHandles val="exact"/>
        </dgm:presLayoutVars>
      </dgm:prSet>
      <dgm:spPr/>
    </dgm:pt>
    <dgm:pt modelId="{3DE66CB8-1C2E-4D99-BA75-27626290BCA0}" type="pres">
      <dgm:prSet presAssocID="{8FF370F9-9F93-4151-B5E7-144074E5792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8C0B469-B3E4-470E-A860-687EA9C2610A}" srcId="{D2A6BA37-A0FE-442F-9BCB-696FA5E77AA8}" destId="{8FF370F9-9F93-4151-B5E7-144074E57929}" srcOrd="0" destOrd="0" parTransId="{3CA2B8F8-5A33-44BB-8311-D78F9BF5A845}" sibTransId="{D39D6039-B641-45FC-9BA1-00E50A433861}"/>
    <dgm:cxn modelId="{3AD9B56B-373B-49FD-9043-DB9390229E74}" type="presOf" srcId="{8FF370F9-9F93-4151-B5E7-144074E57929}" destId="{3DE66CB8-1C2E-4D99-BA75-27626290BCA0}" srcOrd="0" destOrd="0" presId="urn:microsoft.com/office/officeart/2005/8/layout/vList2"/>
    <dgm:cxn modelId="{5D5EEC50-E50B-44DD-86B3-8D7A6ED358F0}" type="presOf" srcId="{D2A6BA37-A0FE-442F-9BCB-696FA5E77AA8}" destId="{1EBA16D2-18BD-4A0F-A8C7-D77EAE380FB6}" srcOrd="0" destOrd="0" presId="urn:microsoft.com/office/officeart/2005/8/layout/vList2"/>
    <dgm:cxn modelId="{F4DB158C-5354-4F10-8159-16E87F94E516}" type="presParOf" srcId="{1EBA16D2-18BD-4A0F-A8C7-D77EAE380FB6}" destId="{3DE66CB8-1C2E-4D99-BA75-27626290BCA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C8F6262-E8CB-4007-B3B5-09EFF5F1CE49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97C48292-AF55-46F3-BBA6-57EF97EA7710}">
      <dgm:prSet custT="1"/>
      <dgm:spPr/>
      <dgm:t>
        <a:bodyPr/>
        <a:lstStyle/>
        <a:p>
          <a:pPr algn="ctr" rtl="0"/>
          <a:r>
            <a:rPr lang="nl-NL" sz="2100" smtClean="0"/>
            <a:t>DNA-methylering</a:t>
          </a:r>
          <a:endParaRPr lang="nl-NL" sz="2100"/>
        </a:p>
      </dgm:t>
    </dgm:pt>
    <dgm:pt modelId="{81184D99-4916-48AC-B105-338D9A1528D9}" type="parTrans" cxnId="{4DE4FFBA-6BEE-41C0-8927-861484AD0EDB}">
      <dgm:prSet/>
      <dgm:spPr/>
      <dgm:t>
        <a:bodyPr/>
        <a:lstStyle/>
        <a:p>
          <a:pPr algn="ctr"/>
          <a:endParaRPr lang="nl-NL" sz="2100"/>
        </a:p>
      </dgm:t>
    </dgm:pt>
    <dgm:pt modelId="{C68746B4-C2F7-4945-BBBB-5003DB6B6342}" type="sibTrans" cxnId="{4DE4FFBA-6BEE-41C0-8927-861484AD0EDB}">
      <dgm:prSet/>
      <dgm:spPr/>
      <dgm:t>
        <a:bodyPr/>
        <a:lstStyle/>
        <a:p>
          <a:pPr algn="ctr"/>
          <a:endParaRPr lang="nl-NL" sz="2100"/>
        </a:p>
      </dgm:t>
    </dgm:pt>
    <dgm:pt modelId="{77840982-4089-4FF0-98EC-57F0A93070BF}">
      <dgm:prSet custT="1"/>
      <dgm:spPr/>
      <dgm:t>
        <a:bodyPr/>
        <a:lstStyle/>
        <a:p>
          <a:pPr algn="ctr" rtl="0"/>
          <a:r>
            <a:rPr lang="nl-NL" sz="2100" smtClean="0"/>
            <a:t>Epigenetische RNA’s</a:t>
          </a:r>
          <a:endParaRPr lang="nl-NL" sz="2100"/>
        </a:p>
      </dgm:t>
    </dgm:pt>
    <dgm:pt modelId="{582AE2A8-986E-4AA1-8899-EB434D4DAB5B}" type="parTrans" cxnId="{7DAC514F-A208-4EFE-AB73-E9A8BEF079FA}">
      <dgm:prSet/>
      <dgm:spPr/>
      <dgm:t>
        <a:bodyPr/>
        <a:lstStyle/>
        <a:p>
          <a:pPr algn="ctr"/>
          <a:endParaRPr lang="nl-NL" sz="2100"/>
        </a:p>
      </dgm:t>
    </dgm:pt>
    <dgm:pt modelId="{D98C3548-99E6-4E30-BA1E-C3C5CF1B89F7}" type="sibTrans" cxnId="{7DAC514F-A208-4EFE-AB73-E9A8BEF079FA}">
      <dgm:prSet/>
      <dgm:spPr/>
      <dgm:t>
        <a:bodyPr/>
        <a:lstStyle/>
        <a:p>
          <a:pPr algn="ctr"/>
          <a:endParaRPr lang="nl-NL" sz="2100"/>
        </a:p>
      </dgm:t>
    </dgm:pt>
    <dgm:pt modelId="{13C58C54-1651-48E7-9ED2-47A8A20ED26D}">
      <dgm:prSet custT="1"/>
      <dgm:spPr/>
      <dgm:t>
        <a:bodyPr/>
        <a:lstStyle/>
        <a:p>
          <a:pPr algn="ctr" rtl="0"/>
          <a:r>
            <a:rPr lang="nl-NL" sz="2100" dirty="0" err="1" smtClean="0"/>
            <a:t>Nucleosomen</a:t>
          </a:r>
          <a:endParaRPr lang="nl-NL" sz="2100" dirty="0"/>
        </a:p>
      </dgm:t>
    </dgm:pt>
    <dgm:pt modelId="{B0D1151B-8D95-4369-A90D-6BADB401D5FC}" type="parTrans" cxnId="{87E725FB-1086-4B06-8641-F7671E0E9C9A}">
      <dgm:prSet/>
      <dgm:spPr/>
      <dgm:t>
        <a:bodyPr/>
        <a:lstStyle/>
        <a:p>
          <a:pPr algn="ctr"/>
          <a:endParaRPr lang="nl-NL" sz="2100"/>
        </a:p>
      </dgm:t>
    </dgm:pt>
    <dgm:pt modelId="{D7C1C572-67A2-48E7-91B1-57AE254B57EA}" type="sibTrans" cxnId="{87E725FB-1086-4B06-8641-F7671E0E9C9A}">
      <dgm:prSet/>
      <dgm:spPr/>
      <dgm:t>
        <a:bodyPr/>
        <a:lstStyle/>
        <a:p>
          <a:pPr algn="ctr"/>
          <a:endParaRPr lang="nl-NL" sz="2100"/>
        </a:p>
      </dgm:t>
    </dgm:pt>
    <dgm:pt modelId="{83B631AA-518B-476E-BAB6-46ABC0597359}" type="pres">
      <dgm:prSet presAssocID="{CC8F6262-E8CB-4007-B3B5-09EFF5F1CE49}" presName="linear" presStyleCnt="0">
        <dgm:presLayoutVars>
          <dgm:animLvl val="lvl"/>
          <dgm:resizeHandles val="exact"/>
        </dgm:presLayoutVars>
      </dgm:prSet>
      <dgm:spPr/>
    </dgm:pt>
    <dgm:pt modelId="{76F12C79-31B3-480C-8A61-F648296BAC91}" type="pres">
      <dgm:prSet presAssocID="{97C48292-AF55-46F3-BBA6-57EF97EA771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8871D8A-9A9F-48DF-989F-A24FBA68FF25}" type="pres">
      <dgm:prSet presAssocID="{C68746B4-C2F7-4945-BBBB-5003DB6B6342}" presName="spacer" presStyleCnt="0"/>
      <dgm:spPr/>
    </dgm:pt>
    <dgm:pt modelId="{B7F97C60-4D0C-4E2A-A22B-FC379A2C8CAA}" type="pres">
      <dgm:prSet presAssocID="{77840982-4089-4FF0-98EC-57F0A93070B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9435B9E-C48A-4CBB-9464-394C5960A725}" type="pres">
      <dgm:prSet presAssocID="{D98C3548-99E6-4E30-BA1E-C3C5CF1B89F7}" presName="spacer" presStyleCnt="0"/>
      <dgm:spPr/>
    </dgm:pt>
    <dgm:pt modelId="{18A29E44-D669-4A23-ADB7-A4D153D140CC}" type="pres">
      <dgm:prSet presAssocID="{13C58C54-1651-48E7-9ED2-47A8A20ED26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DAC514F-A208-4EFE-AB73-E9A8BEF079FA}" srcId="{CC8F6262-E8CB-4007-B3B5-09EFF5F1CE49}" destId="{77840982-4089-4FF0-98EC-57F0A93070BF}" srcOrd="1" destOrd="0" parTransId="{582AE2A8-986E-4AA1-8899-EB434D4DAB5B}" sibTransId="{D98C3548-99E6-4E30-BA1E-C3C5CF1B89F7}"/>
    <dgm:cxn modelId="{876B48D6-B229-48F6-B3F8-3E9A32376A63}" type="presOf" srcId="{77840982-4089-4FF0-98EC-57F0A93070BF}" destId="{B7F97C60-4D0C-4E2A-A22B-FC379A2C8CAA}" srcOrd="0" destOrd="0" presId="urn:microsoft.com/office/officeart/2005/8/layout/vList2"/>
    <dgm:cxn modelId="{1B60FA7B-1AD7-40AF-940A-D808880C2277}" type="presOf" srcId="{13C58C54-1651-48E7-9ED2-47A8A20ED26D}" destId="{18A29E44-D669-4A23-ADB7-A4D153D140CC}" srcOrd="0" destOrd="0" presId="urn:microsoft.com/office/officeart/2005/8/layout/vList2"/>
    <dgm:cxn modelId="{21801038-002B-412A-9BA9-6221CB3D9B0B}" type="presOf" srcId="{CC8F6262-E8CB-4007-B3B5-09EFF5F1CE49}" destId="{83B631AA-518B-476E-BAB6-46ABC0597359}" srcOrd="0" destOrd="0" presId="urn:microsoft.com/office/officeart/2005/8/layout/vList2"/>
    <dgm:cxn modelId="{87E725FB-1086-4B06-8641-F7671E0E9C9A}" srcId="{CC8F6262-E8CB-4007-B3B5-09EFF5F1CE49}" destId="{13C58C54-1651-48E7-9ED2-47A8A20ED26D}" srcOrd="2" destOrd="0" parTransId="{B0D1151B-8D95-4369-A90D-6BADB401D5FC}" sibTransId="{D7C1C572-67A2-48E7-91B1-57AE254B57EA}"/>
    <dgm:cxn modelId="{D38021B3-6DEA-435B-8CAE-866EA8CF6BC9}" type="presOf" srcId="{97C48292-AF55-46F3-BBA6-57EF97EA7710}" destId="{76F12C79-31B3-480C-8A61-F648296BAC91}" srcOrd="0" destOrd="0" presId="urn:microsoft.com/office/officeart/2005/8/layout/vList2"/>
    <dgm:cxn modelId="{4DE4FFBA-6BEE-41C0-8927-861484AD0EDB}" srcId="{CC8F6262-E8CB-4007-B3B5-09EFF5F1CE49}" destId="{97C48292-AF55-46F3-BBA6-57EF97EA7710}" srcOrd="0" destOrd="0" parTransId="{81184D99-4916-48AC-B105-338D9A1528D9}" sibTransId="{C68746B4-C2F7-4945-BBBB-5003DB6B6342}"/>
    <dgm:cxn modelId="{83EB3A19-613C-4978-A1E2-DC7A3F1ECE44}" type="presParOf" srcId="{83B631AA-518B-476E-BAB6-46ABC0597359}" destId="{76F12C79-31B3-480C-8A61-F648296BAC91}" srcOrd="0" destOrd="0" presId="urn:microsoft.com/office/officeart/2005/8/layout/vList2"/>
    <dgm:cxn modelId="{3A943D3B-1CD1-4E88-9507-D35D270464AA}" type="presParOf" srcId="{83B631AA-518B-476E-BAB6-46ABC0597359}" destId="{A8871D8A-9A9F-48DF-989F-A24FBA68FF25}" srcOrd="1" destOrd="0" presId="urn:microsoft.com/office/officeart/2005/8/layout/vList2"/>
    <dgm:cxn modelId="{7FED205A-E1AF-467C-8A55-12D572C3698C}" type="presParOf" srcId="{83B631AA-518B-476E-BAB6-46ABC0597359}" destId="{B7F97C60-4D0C-4E2A-A22B-FC379A2C8CAA}" srcOrd="2" destOrd="0" presId="urn:microsoft.com/office/officeart/2005/8/layout/vList2"/>
    <dgm:cxn modelId="{242A5F52-60B3-4454-8CF3-DB5ACE8AF8A9}" type="presParOf" srcId="{83B631AA-518B-476E-BAB6-46ABC0597359}" destId="{69435B9E-C48A-4CBB-9464-394C5960A725}" srcOrd="3" destOrd="0" presId="urn:microsoft.com/office/officeart/2005/8/layout/vList2"/>
    <dgm:cxn modelId="{563EA5AE-09BD-4068-A6BD-0D9907524423}" type="presParOf" srcId="{83B631AA-518B-476E-BAB6-46ABC0597359}" destId="{18A29E44-D669-4A23-ADB7-A4D153D140C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6F6F05B-7584-4558-BCC9-97CD835E1245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531941EA-EFC1-4285-B97B-F66CA7B5296A}">
      <dgm:prSet/>
      <dgm:spPr/>
      <dgm:t>
        <a:bodyPr/>
        <a:lstStyle/>
        <a:p>
          <a:pPr rtl="0"/>
          <a:r>
            <a:rPr lang="nl-NL" smtClean="0"/>
            <a:t>Epigenetische RNA’s</a:t>
          </a:r>
          <a:endParaRPr lang="nl-NL"/>
        </a:p>
      </dgm:t>
    </dgm:pt>
    <dgm:pt modelId="{AC5013B5-B9DC-4054-A3BA-52C03CBA6810}" type="parTrans" cxnId="{D3486253-6804-4CA6-AB5F-27B19A2D95C8}">
      <dgm:prSet/>
      <dgm:spPr/>
      <dgm:t>
        <a:bodyPr/>
        <a:lstStyle/>
        <a:p>
          <a:endParaRPr lang="nl-NL"/>
        </a:p>
      </dgm:t>
    </dgm:pt>
    <dgm:pt modelId="{79FB6F50-DC27-4FD8-B2FD-1E4F6F42FC66}" type="sibTrans" cxnId="{D3486253-6804-4CA6-AB5F-27B19A2D95C8}">
      <dgm:prSet/>
      <dgm:spPr/>
      <dgm:t>
        <a:bodyPr/>
        <a:lstStyle/>
        <a:p>
          <a:endParaRPr lang="nl-NL"/>
        </a:p>
      </dgm:t>
    </dgm:pt>
    <dgm:pt modelId="{1BB43E2B-05C1-4C0D-801C-94CC5AA27192}" type="pres">
      <dgm:prSet presAssocID="{56F6F05B-7584-4558-BCC9-97CD835E1245}" presName="linear" presStyleCnt="0">
        <dgm:presLayoutVars>
          <dgm:animLvl val="lvl"/>
          <dgm:resizeHandles val="exact"/>
        </dgm:presLayoutVars>
      </dgm:prSet>
      <dgm:spPr/>
    </dgm:pt>
    <dgm:pt modelId="{31371A56-FB30-4E89-95C6-03C988CA1D00}" type="pres">
      <dgm:prSet presAssocID="{531941EA-EFC1-4285-B97B-F66CA7B5296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8C45CA3-F67C-4204-9DFA-20A833D8835E}" type="presOf" srcId="{531941EA-EFC1-4285-B97B-F66CA7B5296A}" destId="{31371A56-FB30-4E89-95C6-03C988CA1D00}" srcOrd="0" destOrd="0" presId="urn:microsoft.com/office/officeart/2005/8/layout/vList2"/>
    <dgm:cxn modelId="{8C4AF7F6-6199-4D86-8F67-ED58A48FD762}" type="presOf" srcId="{56F6F05B-7584-4558-BCC9-97CD835E1245}" destId="{1BB43E2B-05C1-4C0D-801C-94CC5AA27192}" srcOrd="0" destOrd="0" presId="urn:microsoft.com/office/officeart/2005/8/layout/vList2"/>
    <dgm:cxn modelId="{D3486253-6804-4CA6-AB5F-27B19A2D95C8}" srcId="{56F6F05B-7584-4558-BCC9-97CD835E1245}" destId="{531941EA-EFC1-4285-B97B-F66CA7B5296A}" srcOrd="0" destOrd="0" parTransId="{AC5013B5-B9DC-4054-A3BA-52C03CBA6810}" sibTransId="{79FB6F50-DC27-4FD8-B2FD-1E4F6F42FC66}"/>
    <dgm:cxn modelId="{763539A0-3B60-496C-85F9-79CB750ACC05}" type="presParOf" srcId="{1BB43E2B-05C1-4C0D-801C-94CC5AA27192}" destId="{31371A56-FB30-4E89-95C6-03C988CA1D0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4C2D75-7B1B-46CD-A41D-D64EF4EE6128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4CA717E6-C905-46E8-AD31-06AEB50D78E0}">
      <dgm:prSet/>
      <dgm:spPr/>
      <dgm:t>
        <a:bodyPr/>
        <a:lstStyle/>
        <a:p>
          <a:pPr algn="ctr" rtl="0"/>
          <a:r>
            <a:rPr lang="nl-NL" dirty="0" smtClean="0"/>
            <a:t>§ 8.2. Transcriptie van DNA</a:t>
          </a:r>
          <a:endParaRPr lang="nl-NL" dirty="0"/>
        </a:p>
      </dgm:t>
    </dgm:pt>
    <dgm:pt modelId="{8FE81A95-9C01-4994-81C1-263D365B4025}" type="parTrans" cxnId="{34E1913A-9D9A-494F-8FA7-A8A09BAC0882}">
      <dgm:prSet/>
      <dgm:spPr/>
      <dgm:t>
        <a:bodyPr/>
        <a:lstStyle/>
        <a:p>
          <a:pPr algn="ctr"/>
          <a:endParaRPr lang="nl-NL"/>
        </a:p>
      </dgm:t>
    </dgm:pt>
    <dgm:pt modelId="{EF2A42DB-16FD-47E4-8D4F-105676A724A4}" type="sibTrans" cxnId="{34E1913A-9D9A-494F-8FA7-A8A09BAC0882}">
      <dgm:prSet/>
      <dgm:spPr/>
      <dgm:t>
        <a:bodyPr/>
        <a:lstStyle/>
        <a:p>
          <a:pPr algn="ctr"/>
          <a:endParaRPr lang="nl-NL"/>
        </a:p>
      </dgm:t>
    </dgm:pt>
    <dgm:pt modelId="{4E6FA5B9-CB87-4BC4-85DA-6B1F387F8B2E}" type="pres">
      <dgm:prSet presAssocID="{394C2D75-7B1B-46CD-A41D-D64EF4EE61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5CB0A7E-3305-4614-8BDE-42A124B74F79}" type="pres">
      <dgm:prSet presAssocID="{4CA717E6-C905-46E8-AD31-06AEB50D78E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4227D11-688A-4117-8D57-A591E13CF522}" type="presOf" srcId="{394C2D75-7B1B-46CD-A41D-D64EF4EE6128}" destId="{4E6FA5B9-CB87-4BC4-85DA-6B1F387F8B2E}" srcOrd="0" destOrd="0" presId="urn:microsoft.com/office/officeart/2005/8/layout/vList2"/>
    <dgm:cxn modelId="{5EFF4CAF-1DC1-4B4C-8DD2-6EC4E7AB6474}" type="presOf" srcId="{4CA717E6-C905-46E8-AD31-06AEB50D78E0}" destId="{35CB0A7E-3305-4614-8BDE-42A124B74F79}" srcOrd="0" destOrd="0" presId="urn:microsoft.com/office/officeart/2005/8/layout/vList2"/>
    <dgm:cxn modelId="{34E1913A-9D9A-494F-8FA7-A8A09BAC0882}" srcId="{394C2D75-7B1B-46CD-A41D-D64EF4EE6128}" destId="{4CA717E6-C905-46E8-AD31-06AEB50D78E0}" srcOrd="0" destOrd="0" parTransId="{8FE81A95-9C01-4994-81C1-263D365B4025}" sibTransId="{EF2A42DB-16FD-47E4-8D4F-105676A724A4}"/>
    <dgm:cxn modelId="{ADB8B073-1FC7-46BA-AA4C-49F9D27DBAAE}" type="presParOf" srcId="{4E6FA5B9-CB87-4BC4-85DA-6B1F387F8B2E}" destId="{35CB0A7E-3305-4614-8BDE-42A124B74F7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F8D4185-6649-4A20-98CF-39EDF7395206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0C760AC3-EE26-4D78-B00A-BC8D1FEADB50}">
      <dgm:prSet/>
      <dgm:spPr/>
      <dgm:t>
        <a:bodyPr/>
        <a:lstStyle/>
        <a:p>
          <a:pPr rtl="0"/>
          <a:r>
            <a:rPr lang="nl-NL" smtClean="0"/>
            <a:t>Micro-RNA’s </a:t>
          </a:r>
          <a:r>
            <a:rPr lang="nl-NL" smtClean="0">
              <a:sym typeface="Wingdings"/>
            </a:rPr>
            <a:t></a:t>
          </a:r>
          <a:r>
            <a:rPr lang="nl-NL" smtClean="0"/>
            <a:t> hele kleine RNA moleculen</a:t>
          </a:r>
          <a:endParaRPr lang="nl-NL"/>
        </a:p>
      </dgm:t>
    </dgm:pt>
    <dgm:pt modelId="{8B9417A0-245E-4844-8558-7535C03ED5CE}" type="parTrans" cxnId="{F31044CB-ADB1-4588-B6A4-2713C7B6FB37}">
      <dgm:prSet/>
      <dgm:spPr/>
      <dgm:t>
        <a:bodyPr/>
        <a:lstStyle/>
        <a:p>
          <a:endParaRPr lang="nl-NL"/>
        </a:p>
      </dgm:t>
    </dgm:pt>
    <dgm:pt modelId="{3D8E02D9-F4C3-449F-A781-19D42AC95728}" type="sibTrans" cxnId="{F31044CB-ADB1-4588-B6A4-2713C7B6FB37}">
      <dgm:prSet/>
      <dgm:spPr/>
      <dgm:t>
        <a:bodyPr/>
        <a:lstStyle/>
        <a:p>
          <a:endParaRPr lang="nl-NL"/>
        </a:p>
      </dgm:t>
    </dgm:pt>
    <dgm:pt modelId="{7F8FE763-564D-42D5-BB36-B0B7106EC544}">
      <dgm:prSet/>
      <dgm:spPr/>
      <dgm:t>
        <a:bodyPr/>
        <a:lstStyle/>
        <a:p>
          <a:pPr rtl="0"/>
          <a:r>
            <a:rPr lang="nl-NL" smtClean="0"/>
            <a:t>ncRNA’s </a:t>
          </a:r>
          <a:r>
            <a:rPr lang="nl-NL" smtClean="0">
              <a:sym typeface="Wingdings"/>
            </a:rPr>
            <a:t></a:t>
          </a:r>
          <a:r>
            <a:rPr lang="nl-NL" smtClean="0"/>
            <a:t> niet coderende RNA’s </a:t>
          </a:r>
          <a:endParaRPr lang="nl-NL"/>
        </a:p>
      </dgm:t>
    </dgm:pt>
    <dgm:pt modelId="{2A9DA7F0-D032-4E6B-A34E-23D51E5FFEF1}" type="parTrans" cxnId="{4ABD7F10-08C4-4E16-BDE8-9917B9777406}">
      <dgm:prSet/>
      <dgm:spPr/>
      <dgm:t>
        <a:bodyPr/>
        <a:lstStyle/>
        <a:p>
          <a:endParaRPr lang="nl-NL"/>
        </a:p>
      </dgm:t>
    </dgm:pt>
    <dgm:pt modelId="{D3C3AE71-67AE-4AD9-B210-63E1293BBFCA}" type="sibTrans" cxnId="{4ABD7F10-08C4-4E16-BDE8-9917B9777406}">
      <dgm:prSet/>
      <dgm:spPr/>
      <dgm:t>
        <a:bodyPr/>
        <a:lstStyle/>
        <a:p>
          <a:endParaRPr lang="nl-NL"/>
        </a:p>
      </dgm:t>
    </dgm:pt>
    <dgm:pt modelId="{F0A137AC-CAFE-425A-8AEE-4055890DD8A3}">
      <dgm:prSet/>
      <dgm:spPr/>
      <dgm:t>
        <a:bodyPr/>
        <a:lstStyle/>
        <a:p>
          <a:pPr rtl="0"/>
          <a:r>
            <a:rPr lang="nl-NL" smtClean="0"/>
            <a:t>Beide hebben invloed op open of gesloten zijn van DNA</a:t>
          </a:r>
          <a:endParaRPr lang="nl-NL"/>
        </a:p>
      </dgm:t>
    </dgm:pt>
    <dgm:pt modelId="{59C33472-8C12-43D2-9570-182E5DDAFDE6}" type="parTrans" cxnId="{D848133B-1005-409F-95DA-50941EEE6A00}">
      <dgm:prSet/>
      <dgm:spPr/>
      <dgm:t>
        <a:bodyPr/>
        <a:lstStyle/>
        <a:p>
          <a:endParaRPr lang="nl-NL"/>
        </a:p>
      </dgm:t>
    </dgm:pt>
    <dgm:pt modelId="{9F365713-E83D-4FCA-BDF9-C6D8F507C9BF}" type="sibTrans" cxnId="{D848133B-1005-409F-95DA-50941EEE6A00}">
      <dgm:prSet/>
      <dgm:spPr/>
      <dgm:t>
        <a:bodyPr/>
        <a:lstStyle/>
        <a:p>
          <a:endParaRPr lang="nl-NL"/>
        </a:p>
      </dgm:t>
    </dgm:pt>
    <dgm:pt modelId="{66F4A7A8-C0AE-470C-A694-934CC29739EC}">
      <dgm:prSet/>
      <dgm:spPr/>
      <dgm:t>
        <a:bodyPr/>
        <a:lstStyle/>
        <a:p>
          <a:pPr rtl="0"/>
          <a:r>
            <a:rPr lang="nl-NL" smtClean="0"/>
            <a:t>dsRNA </a:t>
          </a:r>
          <a:r>
            <a:rPr lang="nl-NL" smtClean="0">
              <a:sym typeface="Wingdings"/>
            </a:rPr>
            <a:t></a:t>
          </a:r>
          <a:r>
            <a:rPr lang="nl-NL" smtClean="0"/>
            <a:t> double stranded of dubbelstrengs RNA</a:t>
          </a:r>
          <a:endParaRPr lang="nl-NL"/>
        </a:p>
      </dgm:t>
    </dgm:pt>
    <dgm:pt modelId="{E013C7BC-07AB-41FA-9FC2-2CEC2829EA07}" type="parTrans" cxnId="{11693BA8-4670-494B-B2E7-8C266360BC9A}">
      <dgm:prSet/>
      <dgm:spPr/>
      <dgm:t>
        <a:bodyPr/>
        <a:lstStyle/>
        <a:p>
          <a:endParaRPr lang="nl-NL"/>
        </a:p>
      </dgm:t>
    </dgm:pt>
    <dgm:pt modelId="{C8F7C34F-74D6-4D32-8458-6C1F62417AFC}" type="sibTrans" cxnId="{11693BA8-4670-494B-B2E7-8C266360BC9A}">
      <dgm:prSet/>
      <dgm:spPr/>
      <dgm:t>
        <a:bodyPr/>
        <a:lstStyle/>
        <a:p>
          <a:endParaRPr lang="nl-NL"/>
        </a:p>
      </dgm:t>
    </dgm:pt>
    <dgm:pt modelId="{82228736-3A4A-47B3-B6B6-0795D3CBCE2B}">
      <dgm:prSet/>
      <dgm:spPr/>
      <dgm:t>
        <a:bodyPr/>
        <a:lstStyle/>
        <a:p>
          <a:pPr rtl="0"/>
          <a:r>
            <a:rPr lang="nl-NL" smtClean="0"/>
            <a:t>Betrokken bij inactiveren van genen</a:t>
          </a:r>
          <a:endParaRPr lang="nl-NL"/>
        </a:p>
      </dgm:t>
    </dgm:pt>
    <dgm:pt modelId="{DB400833-F5C5-4005-9CB6-ACAF7A7A4229}" type="parTrans" cxnId="{1C3C8480-0075-43D2-BDBC-C3C809E64482}">
      <dgm:prSet/>
      <dgm:spPr/>
      <dgm:t>
        <a:bodyPr/>
        <a:lstStyle/>
        <a:p>
          <a:endParaRPr lang="nl-NL"/>
        </a:p>
      </dgm:t>
    </dgm:pt>
    <dgm:pt modelId="{A4085372-9FC2-48B9-B071-9836A7074EB8}" type="sibTrans" cxnId="{1C3C8480-0075-43D2-BDBC-C3C809E64482}">
      <dgm:prSet/>
      <dgm:spPr/>
      <dgm:t>
        <a:bodyPr/>
        <a:lstStyle/>
        <a:p>
          <a:endParaRPr lang="nl-NL"/>
        </a:p>
      </dgm:t>
    </dgm:pt>
    <dgm:pt modelId="{971B9BE0-8F97-43FF-8679-173652EDC2EF}" type="pres">
      <dgm:prSet presAssocID="{8F8D4185-6649-4A20-98CF-39EDF7395206}" presName="linear" presStyleCnt="0">
        <dgm:presLayoutVars>
          <dgm:animLvl val="lvl"/>
          <dgm:resizeHandles val="exact"/>
        </dgm:presLayoutVars>
      </dgm:prSet>
      <dgm:spPr/>
    </dgm:pt>
    <dgm:pt modelId="{63A91665-AB64-456B-BF17-6685E5BEA4AB}" type="pres">
      <dgm:prSet presAssocID="{0C760AC3-EE26-4D78-B00A-BC8D1FEADB5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0C15074-1135-4853-9685-952271B58971}" type="pres">
      <dgm:prSet presAssocID="{3D8E02D9-F4C3-449F-A781-19D42AC95728}" presName="spacer" presStyleCnt="0"/>
      <dgm:spPr/>
    </dgm:pt>
    <dgm:pt modelId="{FC9711D8-E854-4BFC-A2A3-04A67094A9A0}" type="pres">
      <dgm:prSet presAssocID="{7F8FE763-564D-42D5-BB36-B0B7106EC54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7CD5DD6-28D2-45ED-974F-EE46B9493673}" type="pres">
      <dgm:prSet presAssocID="{D3C3AE71-67AE-4AD9-B210-63E1293BBFCA}" presName="spacer" presStyleCnt="0"/>
      <dgm:spPr/>
    </dgm:pt>
    <dgm:pt modelId="{357507FF-1DB2-46E9-B0F2-E4C73DB9F10E}" type="pres">
      <dgm:prSet presAssocID="{F0A137AC-CAFE-425A-8AEE-4055890DD8A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A97146E-00FC-4307-B394-0380A5B01C22}" type="pres">
      <dgm:prSet presAssocID="{9F365713-E83D-4FCA-BDF9-C6D8F507C9BF}" presName="spacer" presStyleCnt="0"/>
      <dgm:spPr/>
    </dgm:pt>
    <dgm:pt modelId="{5B3DDC7C-E227-42D4-B88D-BBC5447AC76C}" type="pres">
      <dgm:prSet presAssocID="{66F4A7A8-C0AE-470C-A694-934CC29739E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BB51B8B-1839-4EDF-BBD7-4F2224B997A2}" type="pres">
      <dgm:prSet presAssocID="{C8F7C34F-74D6-4D32-8458-6C1F62417AFC}" presName="spacer" presStyleCnt="0"/>
      <dgm:spPr/>
    </dgm:pt>
    <dgm:pt modelId="{D2A5F8B2-5477-49A4-8FBF-F08A966238C4}" type="pres">
      <dgm:prSet presAssocID="{82228736-3A4A-47B3-B6B6-0795D3CBCE2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910A69B-B13E-4762-B651-D163230D06C0}" type="presOf" srcId="{66F4A7A8-C0AE-470C-A694-934CC29739EC}" destId="{5B3DDC7C-E227-42D4-B88D-BBC5447AC76C}" srcOrd="0" destOrd="0" presId="urn:microsoft.com/office/officeart/2005/8/layout/vList2"/>
    <dgm:cxn modelId="{7D47D565-C6F1-4D17-8AB2-D293D03F72F5}" type="presOf" srcId="{82228736-3A4A-47B3-B6B6-0795D3CBCE2B}" destId="{D2A5F8B2-5477-49A4-8FBF-F08A966238C4}" srcOrd="0" destOrd="0" presId="urn:microsoft.com/office/officeart/2005/8/layout/vList2"/>
    <dgm:cxn modelId="{4ABD7F10-08C4-4E16-BDE8-9917B9777406}" srcId="{8F8D4185-6649-4A20-98CF-39EDF7395206}" destId="{7F8FE763-564D-42D5-BB36-B0B7106EC544}" srcOrd="1" destOrd="0" parTransId="{2A9DA7F0-D032-4E6B-A34E-23D51E5FFEF1}" sibTransId="{D3C3AE71-67AE-4AD9-B210-63E1293BBFCA}"/>
    <dgm:cxn modelId="{DC440578-CA7D-4C3A-ADE9-F1D41A8E2A59}" type="presOf" srcId="{7F8FE763-564D-42D5-BB36-B0B7106EC544}" destId="{FC9711D8-E854-4BFC-A2A3-04A67094A9A0}" srcOrd="0" destOrd="0" presId="urn:microsoft.com/office/officeart/2005/8/layout/vList2"/>
    <dgm:cxn modelId="{49F26DBB-2407-4E34-ABED-3A2566049BC8}" type="presOf" srcId="{0C760AC3-EE26-4D78-B00A-BC8D1FEADB50}" destId="{63A91665-AB64-456B-BF17-6685E5BEA4AB}" srcOrd="0" destOrd="0" presId="urn:microsoft.com/office/officeart/2005/8/layout/vList2"/>
    <dgm:cxn modelId="{F31044CB-ADB1-4588-B6A4-2713C7B6FB37}" srcId="{8F8D4185-6649-4A20-98CF-39EDF7395206}" destId="{0C760AC3-EE26-4D78-B00A-BC8D1FEADB50}" srcOrd="0" destOrd="0" parTransId="{8B9417A0-245E-4844-8558-7535C03ED5CE}" sibTransId="{3D8E02D9-F4C3-449F-A781-19D42AC95728}"/>
    <dgm:cxn modelId="{1C3C8480-0075-43D2-BDBC-C3C809E64482}" srcId="{8F8D4185-6649-4A20-98CF-39EDF7395206}" destId="{82228736-3A4A-47B3-B6B6-0795D3CBCE2B}" srcOrd="4" destOrd="0" parTransId="{DB400833-F5C5-4005-9CB6-ACAF7A7A4229}" sibTransId="{A4085372-9FC2-48B9-B071-9836A7074EB8}"/>
    <dgm:cxn modelId="{92ACF2D8-8A04-4B53-87E2-354A199F1C90}" type="presOf" srcId="{8F8D4185-6649-4A20-98CF-39EDF7395206}" destId="{971B9BE0-8F97-43FF-8679-173652EDC2EF}" srcOrd="0" destOrd="0" presId="urn:microsoft.com/office/officeart/2005/8/layout/vList2"/>
    <dgm:cxn modelId="{D848133B-1005-409F-95DA-50941EEE6A00}" srcId="{8F8D4185-6649-4A20-98CF-39EDF7395206}" destId="{F0A137AC-CAFE-425A-8AEE-4055890DD8A3}" srcOrd="2" destOrd="0" parTransId="{59C33472-8C12-43D2-9570-182E5DDAFDE6}" sibTransId="{9F365713-E83D-4FCA-BDF9-C6D8F507C9BF}"/>
    <dgm:cxn modelId="{11693BA8-4670-494B-B2E7-8C266360BC9A}" srcId="{8F8D4185-6649-4A20-98CF-39EDF7395206}" destId="{66F4A7A8-C0AE-470C-A694-934CC29739EC}" srcOrd="3" destOrd="0" parTransId="{E013C7BC-07AB-41FA-9FC2-2CEC2829EA07}" sibTransId="{C8F7C34F-74D6-4D32-8458-6C1F62417AFC}"/>
    <dgm:cxn modelId="{EF590ACE-4E36-46B5-994F-F86F4C71371A}" type="presOf" srcId="{F0A137AC-CAFE-425A-8AEE-4055890DD8A3}" destId="{357507FF-1DB2-46E9-B0F2-E4C73DB9F10E}" srcOrd="0" destOrd="0" presId="urn:microsoft.com/office/officeart/2005/8/layout/vList2"/>
    <dgm:cxn modelId="{BFB4D589-85D1-4A6D-A0A8-73AD5F0BD862}" type="presParOf" srcId="{971B9BE0-8F97-43FF-8679-173652EDC2EF}" destId="{63A91665-AB64-456B-BF17-6685E5BEA4AB}" srcOrd="0" destOrd="0" presId="urn:microsoft.com/office/officeart/2005/8/layout/vList2"/>
    <dgm:cxn modelId="{17F51590-D445-4A72-8DA6-1831650C966B}" type="presParOf" srcId="{971B9BE0-8F97-43FF-8679-173652EDC2EF}" destId="{10C15074-1135-4853-9685-952271B58971}" srcOrd="1" destOrd="0" presId="urn:microsoft.com/office/officeart/2005/8/layout/vList2"/>
    <dgm:cxn modelId="{2669F602-636B-429C-B1C4-F78062281E4C}" type="presParOf" srcId="{971B9BE0-8F97-43FF-8679-173652EDC2EF}" destId="{FC9711D8-E854-4BFC-A2A3-04A67094A9A0}" srcOrd="2" destOrd="0" presId="urn:microsoft.com/office/officeart/2005/8/layout/vList2"/>
    <dgm:cxn modelId="{E4E6918D-63E4-4FB5-A3AB-F31AFED9D175}" type="presParOf" srcId="{971B9BE0-8F97-43FF-8679-173652EDC2EF}" destId="{E7CD5DD6-28D2-45ED-974F-EE46B9493673}" srcOrd="3" destOrd="0" presId="urn:microsoft.com/office/officeart/2005/8/layout/vList2"/>
    <dgm:cxn modelId="{8AB8EFD5-DB96-4180-869E-BF978608C4E2}" type="presParOf" srcId="{971B9BE0-8F97-43FF-8679-173652EDC2EF}" destId="{357507FF-1DB2-46E9-B0F2-E4C73DB9F10E}" srcOrd="4" destOrd="0" presId="urn:microsoft.com/office/officeart/2005/8/layout/vList2"/>
    <dgm:cxn modelId="{3634B6B3-C7A7-473E-88F6-1CFCE628CCA4}" type="presParOf" srcId="{971B9BE0-8F97-43FF-8679-173652EDC2EF}" destId="{4A97146E-00FC-4307-B394-0380A5B01C22}" srcOrd="5" destOrd="0" presId="urn:microsoft.com/office/officeart/2005/8/layout/vList2"/>
    <dgm:cxn modelId="{68CE1FEA-E808-4259-BAE4-4CDA5BCCC0C1}" type="presParOf" srcId="{971B9BE0-8F97-43FF-8679-173652EDC2EF}" destId="{5B3DDC7C-E227-42D4-B88D-BBC5447AC76C}" srcOrd="6" destOrd="0" presId="urn:microsoft.com/office/officeart/2005/8/layout/vList2"/>
    <dgm:cxn modelId="{D9FEFE8C-29CA-476A-BA43-A72B96E09D80}" type="presParOf" srcId="{971B9BE0-8F97-43FF-8679-173652EDC2EF}" destId="{3BB51B8B-1839-4EDF-BBD7-4F2224B997A2}" srcOrd="7" destOrd="0" presId="urn:microsoft.com/office/officeart/2005/8/layout/vList2"/>
    <dgm:cxn modelId="{E03F0676-A754-438F-A2EA-B1724AD7213F}" type="presParOf" srcId="{971B9BE0-8F97-43FF-8679-173652EDC2EF}" destId="{D2A5F8B2-5477-49A4-8FBF-F08A966238C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A1C2A0D-C1E7-48F5-BABB-0C9B79E68A35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F1CE4BEA-BD22-462F-B0B5-C9C77E9D24E8}">
      <dgm:prSet/>
      <dgm:spPr/>
      <dgm:t>
        <a:bodyPr/>
        <a:lstStyle/>
        <a:p>
          <a:pPr algn="ctr" rtl="0"/>
          <a:r>
            <a:rPr lang="nl-NL" dirty="0" smtClean="0"/>
            <a:t>Voorbeelden van </a:t>
          </a:r>
          <a:r>
            <a:rPr lang="nl-NL" dirty="0" err="1" smtClean="0"/>
            <a:t>dsRNA</a:t>
          </a:r>
          <a:endParaRPr lang="nl-NL" dirty="0"/>
        </a:p>
      </dgm:t>
    </dgm:pt>
    <dgm:pt modelId="{74C1450E-227D-4800-8EEC-5647D893E978}" type="parTrans" cxnId="{942B5D13-3C5E-442C-AFDC-D895F8960FBA}">
      <dgm:prSet/>
      <dgm:spPr/>
      <dgm:t>
        <a:bodyPr/>
        <a:lstStyle/>
        <a:p>
          <a:endParaRPr lang="nl-NL"/>
        </a:p>
      </dgm:t>
    </dgm:pt>
    <dgm:pt modelId="{1A4BE138-12C3-4EBD-BDA9-E616ACBD3428}" type="sibTrans" cxnId="{942B5D13-3C5E-442C-AFDC-D895F8960FBA}">
      <dgm:prSet/>
      <dgm:spPr/>
      <dgm:t>
        <a:bodyPr/>
        <a:lstStyle/>
        <a:p>
          <a:endParaRPr lang="nl-NL"/>
        </a:p>
      </dgm:t>
    </dgm:pt>
    <dgm:pt modelId="{110FB7EB-B1F5-4E45-8183-0D2235E3D91C}" type="pres">
      <dgm:prSet presAssocID="{7A1C2A0D-C1E7-48F5-BABB-0C9B79E68A35}" presName="linear" presStyleCnt="0">
        <dgm:presLayoutVars>
          <dgm:animLvl val="lvl"/>
          <dgm:resizeHandles val="exact"/>
        </dgm:presLayoutVars>
      </dgm:prSet>
      <dgm:spPr/>
    </dgm:pt>
    <dgm:pt modelId="{6E368B03-12E7-499C-AEB1-C3EDC9CC30B9}" type="pres">
      <dgm:prSet presAssocID="{F1CE4BEA-BD22-462F-B0B5-C9C77E9D24E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42B5D13-3C5E-442C-AFDC-D895F8960FBA}" srcId="{7A1C2A0D-C1E7-48F5-BABB-0C9B79E68A35}" destId="{F1CE4BEA-BD22-462F-B0B5-C9C77E9D24E8}" srcOrd="0" destOrd="0" parTransId="{74C1450E-227D-4800-8EEC-5647D893E978}" sibTransId="{1A4BE138-12C3-4EBD-BDA9-E616ACBD3428}"/>
    <dgm:cxn modelId="{CECE8110-1C60-4435-94D0-818A2FF6544D}" type="presOf" srcId="{7A1C2A0D-C1E7-48F5-BABB-0C9B79E68A35}" destId="{110FB7EB-B1F5-4E45-8183-0D2235E3D91C}" srcOrd="0" destOrd="0" presId="urn:microsoft.com/office/officeart/2005/8/layout/vList2"/>
    <dgm:cxn modelId="{5EBEC673-5E5E-4443-B7ED-58F80FB0667C}" type="presOf" srcId="{F1CE4BEA-BD22-462F-B0B5-C9C77E9D24E8}" destId="{6E368B03-12E7-499C-AEB1-C3EDC9CC30B9}" srcOrd="0" destOrd="0" presId="urn:microsoft.com/office/officeart/2005/8/layout/vList2"/>
    <dgm:cxn modelId="{0887C9A2-3D57-4B4D-8E80-88395B0E8CCC}" type="presParOf" srcId="{110FB7EB-B1F5-4E45-8183-0D2235E3D91C}" destId="{6E368B03-12E7-499C-AEB1-C3EDC9CC30B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426E8AF5-0CBD-4ED1-B56B-CCF07E0C5FE9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29C7464C-74DF-4328-827F-1CAD95F827A1}">
      <dgm:prSet/>
      <dgm:spPr/>
      <dgm:t>
        <a:bodyPr/>
        <a:lstStyle/>
        <a:p>
          <a:pPr algn="ctr" rtl="0"/>
          <a:r>
            <a:rPr lang="nl-NL" smtClean="0"/>
            <a:t>dsRNA activeert ook betrokken enzymen</a:t>
          </a:r>
          <a:endParaRPr lang="nl-NL"/>
        </a:p>
      </dgm:t>
    </dgm:pt>
    <dgm:pt modelId="{DCE415F7-C783-4207-BAFD-1EDC49DE7431}" type="parTrans" cxnId="{F8CFFC23-7D20-4356-8F4C-57F948DA3B63}">
      <dgm:prSet/>
      <dgm:spPr/>
      <dgm:t>
        <a:bodyPr/>
        <a:lstStyle/>
        <a:p>
          <a:endParaRPr lang="nl-NL"/>
        </a:p>
      </dgm:t>
    </dgm:pt>
    <dgm:pt modelId="{5A50C92E-F78D-47AD-A940-6DF04BBE6CC9}" type="sibTrans" cxnId="{F8CFFC23-7D20-4356-8F4C-57F948DA3B63}">
      <dgm:prSet/>
      <dgm:spPr/>
      <dgm:t>
        <a:bodyPr/>
        <a:lstStyle/>
        <a:p>
          <a:endParaRPr lang="nl-NL"/>
        </a:p>
      </dgm:t>
    </dgm:pt>
    <dgm:pt modelId="{8B40513F-C428-40E3-B57C-E4F957F12B50}" type="pres">
      <dgm:prSet presAssocID="{426E8AF5-0CBD-4ED1-B56B-CCF07E0C5FE9}" presName="linear" presStyleCnt="0">
        <dgm:presLayoutVars>
          <dgm:animLvl val="lvl"/>
          <dgm:resizeHandles val="exact"/>
        </dgm:presLayoutVars>
      </dgm:prSet>
      <dgm:spPr/>
    </dgm:pt>
    <dgm:pt modelId="{13967F01-53AD-4FB0-A9B1-4BAE9D32D66B}" type="pres">
      <dgm:prSet presAssocID="{29C7464C-74DF-4328-827F-1CAD95F827A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E03ED97-4DAB-408F-83FF-7593219C89B2}" type="presOf" srcId="{29C7464C-74DF-4328-827F-1CAD95F827A1}" destId="{13967F01-53AD-4FB0-A9B1-4BAE9D32D66B}" srcOrd="0" destOrd="0" presId="urn:microsoft.com/office/officeart/2005/8/layout/vList2"/>
    <dgm:cxn modelId="{F8CFFC23-7D20-4356-8F4C-57F948DA3B63}" srcId="{426E8AF5-0CBD-4ED1-B56B-CCF07E0C5FE9}" destId="{29C7464C-74DF-4328-827F-1CAD95F827A1}" srcOrd="0" destOrd="0" parTransId="{DCE415F7-C783-4207-BAFD-1EDC49DE7431}" sibTransId="{5A50C92E-F78D-47AD-A940-6DF04BBE6CC9}"/>
    <dgm:cxn modelId="{BF3B8F3F-B920-42EC-BF03-69FF62F8042E}" type="presOf" srcId="{426E8AF5-0CBD-4ED1-B56B-CCF07E0C5FE9}" destId="{8B40513F-C428-40E3-B57C-E4F957F12B50}" srcOrd="0" destOrd="0" presId="urn:microsoft.com/office/officeart/2005/8/layout/vList2"/>
    <dgm:cxn modelId="{D4A5B32E-7CF6-4AF6-987C-60C396B2E2B2}" type="presParOf" srcId="{8B40513F-C428-40E3-B57C-E4F957F12B50}" destId="{13967F01-53AD-4FB0-A9B1-4BAE9D32D6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869119-BD18-499F-9EDC-39AB831A0C92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7B7C0711-371B-4C49-AE3F-ECAD362B83A6}">
      <dgm:prSet/>
      <dgm:spPr/>
      <dgm:t>
        <a:bodyPr/>
        <a:lstStyle/>
        <a:p>
          <a:pPr algn="ctr" rtl="0"/>
          <a:r>
            <a:rPr lang="nl-NL" smtClean="0"/>
            <a:t>Informatieoverdracht DNA naar cel</a:t>
          </a:r>
          <a:endParaRPr lang="nl-NL"/>
        </a:p>
      </dgm:t>
    </dgm:pt>
    <dgm:pt modelId="{888AFF12-DEC2-4AB0-9462-0670B07CD47D}" type="parTrans" cxnId="{CA7C62CA-C176-4679-81D3-FA46FF23FE78}">
      <dgm:prSet/>
      <dgm:spPr/>
      <dgm:t>
        <a:bodyPr/>
        <a:lstStyle/>
        <a:p>
          <a:endParaRPr lang="nl-NL"/>
        </a:p>
      </dgm:t>
    </dgm:pt>
    <dgm:pt modelId="{327C3116-2BE4-4D4A-8BC5-647AF61593FB}" type="sibTrans" cxnId="{CA7C62CA-C176-4679-81D3-FA46FF23FE78}">
      <dgm:prSet/>
      <dgm:spPr/>
      <dgm:t>
        <a:bodyPr/>
        <a:lstStyle/>
        <a:p>
          <a:endParaRPr lang="nl-NL"/>
        </a:p>
      </dgm:t>
    </dgm:pt>
    <dgm:pt modelId="{2434C4C2-1B1D-4B49-B563-0949AD3603F2}" type="pres">
      <dgm:prSet presAssocID="{1A869119-BD18-499F-9EDC-39AB831A0C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EC3EC783-BC69-45B4-85CC-5FE3DD5D226D}" type="pres">
      <dgm:prSet presAssocID="{7B7C0711-371B-4C49-AE3F-ECAD362B83A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7A342130-BC84-4F08-AEFC-4DC1B541AE45}" type="presOf" srcId="{7B7C0711-371B-4C49-AE3F-ECAD362B83A6}" destId="{EC3EC783-BC69-45B4-85CC-5FE3DD5D226D}" srcOrd="0" destOrd="0" presId="urn:microsoft.com/office/officeart/2005/8/layout/vList2"/>
    <dgm:cxn modelId="{CA7C62CA-C176-4679-81D3-FA46FF23FE78}" srcId="{1A869119-BD18-499F-9EDC-39AB831A0C92}" destId="{7B7C0711-371B-4C49-AE3F-ECAD362B83A6}" srcOrd="0" destOrd="0" parTransId="{888AFF12-DEC2-4AB0-9462-0670B07CD47D}" sibTransId="{327C3116-2BE4-4D4A-8BC5-647AF61593FB}"/>
    <dgm:cxn modelId="{3C8B620B-569D-4F72-920E-E7EA1E5EC500}" type="presOf" srcId="{1A869119-BD18-499F-9EDC-39AB831A0C92}" destId="{2434C4C2-1B1D-4B49-B563-0949AD3603F2}" srcOrd="0" destOrd="0" presId="urn:microsoft.com/office/officeart/2005/8/layout/vList2"/>
    <dgm:cxn modelId="{E03EEDBF-52AD-43C7-B843-947B69BC539A}" type="presParOf" srcId="{2434C4C2-1B1D-4B49-B563-0949AD3603F2}" destId="{EC3EC783-BC69-45B4-85CC-5FE3DD5D226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4DFB79-BACE-4FDE-8EE1-2C6520B3775E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3FFE13C4-647F-460F-8705-1628C6FC38E3}">
      <dgm:prSet/>
      <dgm:spPr/>
      <dgm:t>
        <a:bodyPr/>
        <a:lstStyle/>
        <a:p>
          <a:pPr algn="ctr" rtl="0"/>
          <a:r>
            <a:rPr lang="nl-NL" smtClean="0"/>
            <a:t>Cel heeft een bepaald eiwit nodig</a:t>
          </a:r>
          <a:endParaRPr lang="nl-NL"/>
        </a:p>
      </dgm:t>
    </dgm:pt>
    <dgm:pt modelId="{58A03417-FFEE-49CE-AE24-38978C4F2E29}" type="parTrans" cxnId="{27D25C34-EDB7-40EC-9573-5A3D11035018}">
      <dgm:prSet/>
      <dgm:spPr/>
      <dgm:t>
        <a:bodyPr/>
        <a:lstStyle/>
        <a:p>
          <a:pPr algn="ctr"/>
          <a:endParaRPr lang="nl-NL"/>
        </a:p>
      </dgm:t>
    </dgm:pt>
    <dgm:pt modelId="{458EF924-EE1E-4CBB-9DF7-D1D7857FCE60}" type="sibTrans" cxnId="{27D25C34-EDB7-40EC-9573-5A3D11035018}">
      <dgm:prSet/>
      <dgm:spPr/>
      <dgm:t>
        <a:bodyPr/>
        <a:lstStyle/>
        <a:p>
          <a:pPr algn="ctr"/>
          <a:endParaRPr lang="nl-NL"/>
        </a:p>
      </dgm:t>
    </dgm:pt>
    <dgm:pt modelId="{F622138F-6664-4BF7-9555-C30D5F22EF7D}">
      <dgm:prSet/>
      <dgm:spPr/>
      <dgm:t>
        <a:bodyPr/>
        <a:lstStyle/>
        <a:p>
          <a:pPr algn="ctr" rtl="0"/>
          <a:r>
            <a:rPr lang="nl-NL" smtClean="0"/>
            <a:t>Cel stuurt een signaal naar de celkern</a:t>
          </a:r>
          <a:endParaRPr lang="nl-NL"/>
        </a:p>
      </dgm:t>
    </dgm:pt>
    <dgm:pt modelId="{E1AAC8CB-C5FC-4F35-8B4A-7CDCDD31E287}" type="parTrans" cxnId="{71000D61-BCCE-4F51-B796-84715DC3A232}">
      <dgm:prSet/>
      <dgm:spPr/>
      <dgm:t>
        <a:bodyPr/>
        <a:lstStyle/>
        <a:p>
          <a:pPr algn="ctr"/>
          <a:endParaRPr lang="nl-NL"/>
        </a:p>
      </dgm:t>
    </dgm:pt>
    <dgm:pt modelId="{DDE93253-6BB1-4B64-AC14-8BA2A53CADC1}" type="sibTrans" cxnId="{71000D61-BCCE-4F51-B796-84715DC3A232}">
      <dgm:prSet/>
      <dgm:spPr/>
      <dgm:t>
        <a:bodyPr/>
        <a:lstStyle/>
        <a:p>
          <a:pPr algn="ctr"/>
          <a:endParaRPr lang="nl-NL"/>
        </a:p>
      </dgm:t>
    </dgm:pt>
    <dgm:pt modelId="{0498C1B7-48CC-4CA0-A684-E8A3A1B367A0}">
      <dgm:prSet/>
      <dgm:spPr/>
      <dgm:t>
        <a:bodyPr/>
        <a:lstStyle/>
        <a:p>
          <a:pPr algn="ctr" rtl="0"/>
          <a:r>
            <a:rPr lang="nl-NL" smtClean="0"/>
            <a:t>DNA wordt opengemaakt voor het coderende gen</a:t>
          </a:r>
          <a:endParaRPr lang="nl-NL"/>
        </a:p>
      </dgm:t>
    </dgm:pt>
    <dgm:pt modelId="{62647D4E-E659-4E59-88B8-DDCDB8DD8F37}" type="parTrans" cxnId="{BF4522B8-4028-4C34-A338-5FCDBFB87936}">
      <dgm:prSet/>
      <dgm:spPr/>
      <dgm:t>
        <a:bodyPr/>
        <a:lstStyle/>
        <a:p>
          <a:pPr algn="ctr"/>
          <a:endParaRPr lang="nl-NL"/>
        </a:p>
      </dgm:t>
    </dgm:pt>
    <dgm:pt modelId="{3780E75E-AC3C-4104-859A-ABAEE4A55E18}" type="sibTrans" cxnId="{BF4522B8-4028-4C34-A338-5FCDBFB87936}">
      <dgm:prSet/>
      <dgm:spPr/>
      <dgm:t>
        <a:bodyPr/>
        <a:lstStyle/>
        <a:p>
          <a:pPr algn="ctr"/>
          <a:endParaRPr lang="nl-NL"/>
        </a:p>
      </dgm:t>
    </dgm:pt>
    <dgm:pt modelId="{DB75BBD2-CB31-47DC-A824-63A8609548C3}">
      <dgm:prSet/>
      <dgm:spPr/>
      <dgm:t>
        <a:bodyPr/>
        <a:lstStyle/>
        <a:p>
          <a:pPr algn="ctr" rtl="0"/>
          <a:r>
            <a:rPr lang="nl-NL" dirty="0" smtClean="0"/>
            <a:t>Eén streng wordt gekopieerd als RNA = transcriptie</a:t>
          </a:r>
          <a:endParaRPr lang="nl-NL" dirty="0"/>
        </a:p>
      </dgm:t>
    </dgm:pt>
    <dgm:pt modelId="{1AD46F0C-F4F0-4026-B709-ED2A8DC63542}" type="parTrans" cxnId="{762D6E43-BDDC-4D9E-B85A-231D7E04A601}">
      <dgm:prSet/>
      <dgm:spPr/>
      <dgm:t>
        <a:bodyPr/>
        <a:lstStyle/>
        <a:p>
          <a:pPr algn="ctr"/>
          <a:endParaRPr lang="nl-NL"/>
        </a:p>
      </dgm:t>
    </dgm:pt>
    <dgm:pt modelId="{7006FFE1-8096-4794-983E-54E8E6757C6A}" type="sibTrans" cxnId="{762D6E43-BDDC-4D9E-B85A-231D7E04A601}">
      <dgm:prSet/>
      <dgm:spPr/>
      <dgm:t>
        <a:bodyPr/>
        <a:lstStyle/>
        <a:p>
          <a:pPr algn="ctr"/>
          <a:endParaRPr lang="nl-NL"/>
        </a:p>
      </dgm:t>
    </dgm:pt>
    <dgm:pt modelId="{1ED4ACB9-C6B1-47AA-A1E7-45E0BF761F9D}">
      <dgm:prSet/>
      <dgm:spPr/>
      <dgm:t>
        <a:bodyPr/>
        <a:lstStyle/>
        <a:p>
          <a:pPr algn="ctr" rtl="0"/>
          <a:r>
            <a:rPr lang="nl-NL" smtClean="0"/>
            <a:t>RNA-streng verlaat de kern met de informatie</a:t>
          </a:r>
          <a:endParaRPr lang="nl-NL"/>
        </a:p>
      </dgm:t>
    </dgm:pt>
    <dgm:pt modelId="{E985E24D-5C66-49B4-BBB5-7F1482CB36D4}" type="parTrans" cxnId="{34F07F7C-B7C6-4E24-9F8F-88C8F4B0BAE4}">
      <dgm:prSet/>
      <dgm:spPr/>
      <dgm:t>
        <a:bodyPr/>
        <a:lstStyle/>
        <a:p>
          <a:pPr algn="ctr"/>
          <a:endParaRPr lang="nl-NL"/>
        </a:p>
      </dgm:t>
    </dgm:pt>
    <dgm:pt modelId="{EA6053F4-56A6-4AA3-99F7-DA7A88FE5982}" type="sibTrans" cxnId="{34F07F7C-B7C6-4E24-9F8F-88C8F4B0BAE4}">
      <dgm:prSet/>
      <dgm:spPr/>
      <dgm:t>
        <a:bodyPr/>
        <a:lstStyle/>
        <a:p>
          <a:pPr algn="ctr"/>
          <a:endParaRPr lang="nl-NL"/>
        </a:p>
      </dgm:t>
    </dgm:pt>
    <dgm:pt modelId="{4E005866-9C82-4F34-BCD2-B9BC9AAA66F5}">
      <dgm:prSet/>
      <dgm:spPr/>
      <dgm:t>
        <a:bodyPr/>
        <a:lstStyle/>
        <a:p>
          <a:pPr algn="ctr" rtl="0"/>
          <a:r>
            <a:rPr lang="nl-NL" smtClean="0"/>
            <a:t>Ribosomen lezen dit mRNA </a:t>
          </a:r>
          <a:r>
            <a:rPr lang="nl-NL" smtClean="0">
              <a:sym typeface="Wingdings"/>
            </a:rPr>
            <a:t></a:t>
          </a:r>
          <a:r>
            <a:rPr lang="nl-NL" smtClean="0"/>
            <a:t> eiwitsynthese</a:t>
          </a:r>
          <a:endParaRPr lang="nl-NL"/>
        </a:p>
      </dgm:t>
    </dgm:pt>
    <dgm:pt modelId="{756FB752-38D8-40FB-93B9-FA0DF50D5E4A}" type="parTrans" cxnId="{AA1CE290-1726-4715-81B6-6C3130FCFA13}">
      <dgm:prSet/>
      <dgm:spPr/>
      <dgm:t>
        <a:bodyPr/>
        <a:lstStyle/>
        <a:p>
          <a:pPr algn="ctr"/>
          <a:endParaRPr lang="nl-NL"/>
        </a:p>
      </dgm:t>
    </dgm:pt>
    <dgm:pt modelId="{C584466F-8619-44AA-BF50-90C588201A24}" type="sibTrans" cxnId="{AA1CE290-1726-4715-81B6-6C3130FCFA13}">
      <dgm:prSet/>
      <dgm:spPr/>
      <dgm:t>
        <a:bodyPr/>
        <a:lstStyle/>
        <a:p>
          <a:pPr algn="ctr"/>
          <a:endParaRPr lang="nl-NL"/>
        </a:p>
      </dgm:t>
    </dgm:pt>
    <dgm:pt modelId="{3FF60FA0-686D-4046-978A-AC1BAE7ACF6E}" type="pres">
      <dgm:prSet presAssocID="{434DFB79-BACE-4FDE-8EE1-2C6520B377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272C0EDE-565F-4DEB-9B0E-56995DE41A4D}" type="pres">
      <dgm:prSet presAssocID="{3FFE13C4-647F-460F-8705-1628C6FC38E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0F68CA3-C418-4433-8C3A-A8F4AC69A821}" type="pres">
      <dgm:prSet presAssocID="{458EF924-EE1E-4CBB-9DF7-D1D7857FCE60}" presName="spacer" presStyleCnt="0"/>
      <dgm:spPr/>
    </dgm:pt>
    <dgm:pt modelId="{FAE7ACD8-A75D-4033-BF91-30205860418C}" type="pres">
      <dgm:prSet presAssocID="{F622138F-6664-4BF7-9555-C30D5F22EF7D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52F3F6F-6D42-4A8C-B1C7-14B0B9F8EF90}" type="pres">
      <dgm:prSet presAssocID="{DDE93253-6BB1-4B64-AC14-8BA2A53CADC1}" presName="spacer" presStyleCnt="0"/>
      <dgm:spPr/>
    </dgm:pt>
    <dgm:pt modelId="{9087BC39-F0B3-4D8E-A6D1-29424847F112}" type="pres">
      <dgm:prSet presAssocID="{0498C1B7-48CC-4CA0-A684-E8A3A1B367A0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01C4C29-B756-4724-8C8B-5E7E53ADD044}" type="pres">
      <dgm:prSet presAssocID="{3780E75E-AC3C-4104-859A-ABAEE4A55E18}" presName="spacer" presStyleCnt="0"/>
      <dgm:spPr/>
    </dgm:pt>
    <dgm:pt modelId="{13480633-3676-4784-B89E-89CA55AF786A}" type="pres">
      <dgm:prSet presAssocID="{DB75BBD2-CB31-47DC-A824-63A8609548C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60C4B4F-71B1-471C-AB25-272C3764C241}" type="pres">
      <dgm:prSet presAssocID="{7006FFE1-8096-4794-983E-54E8E6757C6A}" presName="spacer" presStyleCnt="0"/>
      <dgm:spPr/>
    </dgm:pt>
    <dgm:pt modelId="{DAC06208-23D4-4C70-9811-610DFC68F756}" type="pres">
      <dgm:prSet presAssocID="{1ED4ACB9-C6B1-47AA-A1E7-45E0BF761F9D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39318B9-A8AD-4191-8304-31937491BF6C}" type="pres">
      <dgm:prSet presAssocID="{EA6053F4-56A6-4AA3-99F7-DA7A88FE5982}" presName="spacer" presStyleCnt="0"/>
      <dgm:spPr/>
    </dgm:pt>
    <dgm:pt modelId="{829FC94A-F7ED-4DA5-BC6B-8CCDB318292F}" type="pres">
      <dgm:prSet presAssocID="{4E005866-9C82-4F34-BCD2-B9BC9AAA66F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6D0C704-B11A-4B6C-B67C-3E3B6634FC60}" type="presOf" srcId="{1ED4ACB9-C6B1-47AA-A1E7-45E0BF761F9D}" destId="{DAC06208-23D4-4C70-9811-610DFC68F756}" srcOrd="0" destOrd="0" presId="urn:microsoft.com/office/officeart/2005/8/layout/vList2"/>
    <dgm:cxn modelId="{3B8F9D07-ACE1-4531-9367-8AE00A9499A2}" type="presOf" srcId="{4E005866-9C82-4F34-BCD2-B9BC9AAA66F5}" destId="{829FC94A-F7ED-4DA5-BC6B-8CCDB318292F}" srcOrd="0" destOrd="0" presId="urn:microsoft.com/office/officeart/2005/8/layout/vList2"/>
    <dgm:cxn modelId="{CF91D280-33A4-4359-B596-F70271466948}" type="presOf" srcId="{434DFB79-BACE-4FDE-8EE1-2C6520B3775E}" destId="{3FF60FA0-686D-4046-978A-AC1BAE7ACF6E}" srcOrd="0" destOrd="0" presId="urn:microsoft.com/office/officeart/2005/8/layout/vList2"/>
    <dgm:cxn modelId="{27D25C34-EDB7-40EC-9573-5A3D11035018}" srcId="{434DFB79-BACE-4FDE-8EE1-2C6520B3775E}" destId="{3FFE13C4-647F-460F-8705-1628C6FC38E3}" srcOrd="0" destOrd="0" parTransId="{58A03417-FFEE-49CE-AE24-38978C4F2E29}" sibTransId="{458EF924-EE1E-4CBB-9DF7-D1D7857FCE60}"/>
    <dgm:cxn modelId="{25C48128-DB06-4FCB-979A-9A0963F7588C}" type="presOf" srcId="{F622138F-6664-4BF7-9555-C30D5F22EF7D}" destId="{FAE7ACD8-A75D-4033-BF91-30205860418C}" srcOrd="0" destOrd="0" presId="urn:microsoft.com/office/officeart/2005/8/layout/vList2"/>
    <dgm:cxn modelId="{434D4651-69C6-42AE-9ADA-D8AD3FE12120}" type="presOf" srcId="{3FFE13C4-647F-460F-8705-1628C6FC38E3}" destId="{272C0EDE-565F-4DEB-9B0E-56995DE41A4D}" srcOrd="0" destOrd="0" presId="urn:microsoft.com/office/officeart/2005/8/layout/vList2"/>
    <dgm:cxn modelId="{1B78A986-BBFF-4B46-BD8E-F3AC48D26700}" type="presOf" srcId="{DB75BBD2-CB31-47DC-A824-63A8609548C3}" destId="{13480633-3676-4784-B89E-89CA55AF786A}" srcOrd="0" destOrd="0" presId="urn:microsoft.com/office/officeart/2005/8/layout/vList2"/>
    <dgm:cxn modelId="{BF4522B8-4028-4C34-A338-5FCDBFB87936}" srcId="{434DFB79-BACE-4FDE-8EE1-2C6520B3775E}" destId="{0498C1B7-48CC-4CA0-A684-E8A3A1B367A0}" srcOrd="2" destOrd="0" parTransId="{62647D4E-E659-4E59-88B8-DDCDB8DD8F37}" sibTransId="{3780E75E-AC3C-4104-859A-ABAEE4A55E18}"/>
    <dgm:cxn modelId="{71000D61-BCCE-4F51-B796-84715DC3A232}" srcId="{434DFB79-BACE-4FDE-8EE1-2C6520B3775E}" destId="{F622138F-6664-4BF7-9555-C30D5F22EF7D}" srcOrd="1" destOrd="0" parTransId="{E1AAC8CB-C5FC-4F35-8B4A-7CDCDD31E287}" sibTransId="{DDE93253-6BB1-4B64-AC14-8BA2A53CADC1}"/>
    <dgm:cxn modelId="{34F07F7C-B7C6-4E24-9F8F-88C8F4B0BAE4}" srcId="{434DFB79-BACE-4FDE-8EE1-2C6520B3775E}" destId="{1ED4ACB9-C6B1-47AA-A1E7-45E0BF761F9D}" srcOrd="4" destOrd="0" parTransId="{E985E24D-5C66-49B4-BBB5-7F1482CB36D4}" sibTransId="{EA6053F4-56A6-4AA3-99F7-DA7A88FE5982}"/>
    <dgm:cxn modelId="{762D6E43-BDDC-4D9E-B85A-231D7E04A601}" srcId="{434DFB79-BACE-4FDE-8EE1-2C6520B3775E}" destId="{DB75BBD2-CB31-47DC-A824-63A8609548C3}" srcOrd="3" destOrd="0" parTransId="{1AD46F0C-F4F0-4026-B709-ED2A8DC63542}" sibTransId="{7006FFE1-8096-4794-983E-54E8E6757C6A}"/>
    <dgm:cxn modelId="{99150640-D98F-4182-9202-9BF563A9733E}" type="presOf" srcId="{0498C1B7-48CC-4CA0-A684-E8A3A1B367A0}" destId="{9087BC39-F0B3-4D8E-A6D1-29424847F112}" srcOrd="0" destOrd="0" presId="urn:microsoft.com/office/officeart/2005/8/layout/vList2"/>
    <dgm:cxn modelId="{AA1CE290-1726-4715-81B6-6C3130FCFA13}" srcId="{434DFB79-BACE-4FDE-8EE1-2C6520B3775E}" destId="{4E005866-9C82-4F34-BCD2-B9BC9AAA66F5}" srcOrd="5" destOrd="0" parTransId="{756FB752-38D8-40FB-93B9-FA0DF50D5E4A}" sibTransId="{C584466F-8619-44AA-BF50-90C588201A24}"/>
    <dgm:cxn modelId="{EF579CA1-5C24-4273-8E6E-3DA845BBF793}" type="presParOf" srcId="{3FF60FA0-686D-4046-978A-AC1BAE7ACF6E}" destId="{272C0EDE-565F-4DEB-9B0E-56995DE41A4D}" srcOrd="0" destOrd="0" presId="urn:microsoft.com/office/officeart/2005/8/layout/vList2"/>
    <dgm:cxn modelId="{2C0D7A1A-4D42-4259-809B-E71C362B1243}" type="presParOf" srcId="{3FF60FA0-686D-4046-978A-AC1BAE7ACF6E}" destId="{A0F68CA3-C418-4433-8C3A-A8F4AC69A821}" srcOrd="1" destOrd="0" presId="urn:microsoft.com/office/officeart/2005/8/layout/vList2"/>
    <dgm:cxn modelId="{55E47999-1AAF-482B-8E5C-62739E0492CC}" type="presParOf" srcId="{3FF60FA0-686D-4046-978A-AC1BAE7ACF6E}" destId="{FAE7ACD8-A75D-4033-BF91-30205860418C}" srcOrd="2" destOrd="0" presId="urn:microsoft.com/office/officeart/2005/8/layout/vList2"/>
    <dgm:cxn modelId="{8AA921F0-E111-4DAA-98BF-8D4A7215CA7C}" type="presParOf" srcId="{3FF60FA0-686D-4046-978A-AC1BAE7ACF6E}" destId="{052F3F6F-6D42-4A8C-B1C7-14B0B9F8EF90}" srcOrd="3" destOrd="0" presId="urn:microsoft.com/office/officeart/2005/8/layout/vList2"/>
    <dgm:cxn modelId="{3FF7E98A-563C-4BDD-89B5-CE72F26FBC33}" type="presParOf" srcId="{3FF60FA0-686D-4046-978A-AC1BAE7ACF6E}" destId="{9087BC39-F0B3-4D8E-A6D1-29424847F112}" srcOrd="4" destOrd="0" presId="urn:microsoft.com/office/officeart/2005/8/layout/vList2"/>
    <dgm:cxn modelId="{8EE4C5C6-910F-4D77-9E1D-D148E68E1012}" type="presParOf" srcId="{3FF60FA0-686D-4046-978A-AC1BAE7ACF6E}" destId="{901C4C29-B756-4724-8C8B-5E7E53ADD044}" srcOrd="5" destOrd="0" presId="urn:microsoft.com/office/officeart/2005/8/layout/vList2"/>
    <dgm:cxn modelId="{0F360736-918E-46A6-B0E2-A0BC0CA24DD9}" type="presParOf" srcId="{3FF60FA0-686D-4046-978A-AC1BAE7ACF6E}" destId="{13480633-3676-4784-B89E-89CA55AF786A}" srcOrd="6" destOrd="0" presId="urn:microsoft.com/office/officeart/2005/8/layout/vList2"/>
    <dgm:cxn modelId="{4981262F-43C0-4444-9949-8EE7C8BFAD83}" type="presParOf" srcId="{3FF60FA0-686D-4046-978A-AC1BAE7ACF6E}" destId="{260C4B4F-71B1-471C-AB25-272C3764C241}" srcOrd="7" destOrd="0" presId="urn:microsoft.com/office/officeart/2005/8/layout/vList2"/>
    <dgm:cxn modelId="{172EC51F-AE0F-4900-B98C-EF39D5980254}" type="presParOf" srcId="{3FF60FA0-686D-4046-978A-AC1BAE7ACF6E}" destId="{DAC06208-23D4-4C70-9811-610DFC68F756}" srcOrd="8" destOrd="0" presId="urn:microsoft.com/office/officeart/2005/8/layout/vList2"/>
    <dgm:cxn modelId="{FE0611F1-4A08-4306-BF6C-DD7569EC67B3}" type="presParOf" srcId="{3FF60FA0-686D-4046-978A-AC1BAE7ACF6E}" destId="{D39318B9-A8AD-4191-8304-31937491BF6C}" srcOrd="9" destOrd="0" presId="urn:microsoft.com/office/officeart/2005/8/layout/vList2"/>
    <dgm:cxn modelId="{DB2C19CD-8001-4DBD-A3E7-D7BEA31F3A32}" type="presParOf" srcId="{3FF60FA0-686D-4046-978A-AC1BAE7ACF6E}" destId="{829FC94A-F7ED-4DA5-BC6B-8CCDB318292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245B47-B7E2-48E6-B977-2BDE4117F119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EF7C27F6-5A8C-4E8D-B12C-95B6AC07CB08}">
      <dgm:prSet/>
      <dgm:spPr/>
      <dgm:t>
        <a:bodyPr/>
        <a:lstStyle/>
        <a:p>
          <a:pPr algn="ctr" rtl="0"/>
          <a:r>
            <a:rPr lang="nl-NL" dirty="0" smtClean="0"/>
            <a:t>Verschillen DNA - RNA</a:t>
          </a:r>
          <a:endParaRPr lang="nl-NL" dirty="0"/>
        </a:p>
      </dgm:t>
    </dgm:pt>
    <dgm:pt modelId="{157ADC87-A4C7-4932-B377-1972E278C8A9}" type="parTrans" cxnId="{69B64D79-688F-4104-BD55-8F43075B7049}">
      <dgm:prSet/>
      <dgm:spPr/>
      <dgm:t>
        <a:bodyPr/>
        <a:lstStyle/>
        <a:p>
          <a:pPr algn="ctr"/>
          <a:endParaRPr lang="nl-NL"/>
        </a:p>
      </dgm:t>
    </dgm:pt>
    <dgm:pt modelId="{810BEC0F-A28C-48D5-A8F8-C5F0A5D399DC}" type="sibTrans" cxnId="{69B64D79-688F-4104-BD55-8F43075B7049}">
      <dgm:prSet/>
      <dgm:spPr/>
      <dgm:t>
        <a:bodyPr/>
        <a:lstStyle/>
        <a:p>
          <a:pPr algn="ctr"/>
          <a:endParaRPr lang="nl-NL"/>
        </a:p>
      </dgm:t>
    </dgm:pt>
    <dgm:pt modelId="{480AD1F3-7353-4998-A3D6-00CDF0FF8470}" type="pres">
      <dgm:prSet presAssocID="{C5245B47-B7E2-48E6-B977-2BDE4117F1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5BD82A6-3BCD-4169-9198-306A9369D605}" type="pres">
      <dgm:prSet presAssocID="{EF7C27F6-5A8C-4E8D-B12C-95B6AC07CB0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9B64D79-688F-4104-BD55-8F43075B7049}" srcId="{C5245B47-B7E2-48E6-B977-2BDE4117F119}" destId="{EF7C27F6-5A8C-4E8D-B12C-95B6AC07CB08}" srcOrd="0" destOrd="0" parTransId="{157ADC87-A4C7-4932-B377-1972E278C8A9}" sibTransId="{810BEC0F-A28C-48D5-A8F8-C5F0A5D399DC}"/>
    <dgm:cxn modelId="{E94B0AE6-272B-4BA4-B423-B8F4999A687E}" type="presOf" srcId="{EF7C27F6-5A8C-4E8D-B12C-95B6AC07CB08}" destId="{15BD82A6-3BCD-4169-9198-306A9369D605}" srcOrd="0" destOrd="0" presId="urn:microsoft.com/office/officeart/2005/8/layout/vList2"/>
    <dgm:cxn modelId="{12079886-A58C-4091-B84D-36553CAA591D}" type="presOf" srcId="{C5245B47-B7E2-48E6-B977-2BDE4117F119}" destId="{480AD1F3-7353-4998-A3D6-00CDF0FF8470}" srcOrd="0" destOrd="0" presId="urn:microsoft.com/office/officeart/2005/8/layout/vList2"/>
    <dgm:cxn modelId="{6B3E9EB8-D01A-4E5A-92B6-456330EE81F3}" type="presParOf" srcId="{480AD1F3-7353-4998-A3D6-00CDF0FF8470}" destId="{15BD82A6-3BCD-4169-9198-306A9369D60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E2967A-5931-4EC7-BF9D-8CFD6C6F16B9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249B7633-3B09-4E9D-93C3-BA0C8BF0F85C}">
      <dgm:prSet/>
      <dgm:spPr/>
      <dgm:t>
        <a:bodyPr/>
        <a:lstStyle/>
        <a:p>
          <a:pPr algn="l" rtl="0"/>
          <a:r>
            <a:rPr lang="nl-NL" dirty="0" smtClean="0"/>
            <a:t>DNA = dubbelstrengs              RNA = enkelstrengs</a:t>
          </a:r>
          <a:endParaRPr lang="nl-NL" dirty="0"/>
        </a:p>
      </dgm:t>
    </dgm:pt>
    <dgm:pt modelId="{E57C65B9-3937-41AA-B6DB-F77833335AC7}" type="parTrans" cxnId="{78315887-92C1-41C2-AC4B-1DA4B809538E}">
      <dgm:prSet/>
      <dgm:spPr/>
      <dgm:t>
        <a:bodyPr/>
        <a:lstStyle/>
        <a:p>
          <a:pPr algn="l"/>
          <a:endParaRPr lang="nl-NL"/>
        </a:p>
      </dgm:t>
    </dgm:pt>
    <dgm:pt modelId="{C352013D-EEF0-420B-99A8-880CCD31672E}" type="sibTrans" cxnId="{78315887-92C1-41C2-AC4B-1DA4B809538E}">
      <dgm:prSet/>
      <dgm:spPr/>
      <dgm:t>
        <a:bodyPr/>
        <a:lstStyle/>
        <a:p>
          <a:pPr algn="l"/>
          <a:endParaRPr lang="nl-NL"/>
        </a:p>
      </dgm:t>
    </dgm:pt>
    <dgm:pt modelId="{FF002DC2-55C5-4087-8C53-F806961B1EB3}">
      <dgm:prSet/>
      <dgm:spPr/>
      <dgm:t>
        <a:bodyPr/>
        <a:lstStyle/>
        <a:p>
          <a:pPr algn="l" rtl="0"/>
          <a:r>
            <a:rPr lang="nl-NL" dirty="0" smtClean="0"/>
            <a:t>DNA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A-T-C-G                        RNA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A-U-C-G</a:t>
          </a:r>
          <a:endParaRPr lang="nl-NL" dirty="0"/>
        </a:p>
      </dgm:t>
    </dgm:pt>
    <dgm:pt modelId="{2A345176-DB4D-4325-AD36-250B7DBC92F0}" type="parTrans" cxnId="{187D2333-BE84-44FA-93C9-A75D861F7CA8}">
      <dgm:prSet/>
      <dgm:spPr/>
      <dgm:t>
        <a:bodyPr/>
        <a:lstStyle/>
        <a:p>
          <a:pPr algn="l"/>
          <a:endParaRPr lang="nl-NL"/>
        </a:p>
      </dgm:t>
    </dgm:pt>
    <dgm:pt modelId="{E0986DBB-1E19-459B-BF28-DF3FB3DFE90F}" type="sibTrans" cxnId="{187D2333-BE84-44FA-93C9-A75D861F7CA8}">
      <dgm:prSet/>
      <dgm:spPr/>
      <dgm:t>
        <a:bodyPr/>
        <a:lstStyle/>
        <a:p>
          <a:pPr algn="l"/>
          <a:endParaRPr lang="nl-NL"/>
        </a:p>
      </dgm:t>
    </dgm:pt>
    <dgm:pt modelId="{54930D3B-7481-4847-8D66-CBA914FA6B46}">
      <dgm:prSet/>
      <dgm:spPr/>
      <dgm:t>
        <a:bodyPr/>
        <a:lstStyle/>
        <a:p>
          <a:pPr algn="l" rtl="0"/>
          <a:r>
            <a:rPr lang="nl-NL" dirty="0" smtClean="0"/>
            <a:t>DNA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</a:t>
          </a:r>
          <a:r>
            <a:rPr lang="nl-NL" dirty="0" err="1" smtClean="0"/>
            <a:t>desoxyribose</a:t>
          </a:r>
          <a:r>
            <a:rPr lang="nl-NL" dirty="0" smtClean="0"/>
            <a:t>              RNA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Ribose</a:t>
          </a:r>
          <a:endParaRPr lang="nl-NL" dirty="0"/>
        </a:p>
      </dgm:t>
    </dgm:pt>
    <dgm:pt modelId="{8D492DC5-B348-4ECF-B9A1-4ED3C6225223}" type="parTrans" cxnId="{3605B135-CC0D-4EC0-8A4F-60540AABB6F2}">
      <dgm:prSet/>
      <dgm:spPr/>
      <dgm:t>
        <a:bodyPr/>
        <a:lstStyle/>
        <a:p>
          <a:pPr algn="l"/>
          <a:endParaRPr lang="nl-NL"/>
        </a:p>
      </dgm:t>
    </dgm:pt>
    <dgm:pt modelId="{FB26D6FB-44E7-4EDC-AD68-17351C0746FE}" type="sibTrans" cxnId="{3605B135-CC0D-4EC0-8A4F-60540AABB6F2}">
      <dgm:prSet/>
      <dgm:spPr/>
      <dgm:t>
        <a:bodyPr/>
        <a:lstStyle/>
        <a:p>
          <a:pPr algn="l"/>
          <a:endParaRPr lang="nl-NL"/>
        </a:p>
      </dgm:t>
    </dgm:pt>
    <dgm:pt modelId="{D7DC0CB8-3136-4549-8438-012941FE7A8E}" type="pres">
      <dgm:prSet presAssocID="{D2E2967A-5931-4EC7-BF9D-8CFD6C6F16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5466E57-6EC5-4DF3-A030-380938A90670}" type="pres">
      <dgm:prSet presAssocID="{249B7633-3B09-4E9D-93C3-BA0C8BF0F85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571CAD8-2206-4855-9B0D-1CCBDDE48AAF}" type="pres">
      <dgm:prSet presAssocID="{C352013D-EEF0-420B-99A8-880CCD31672E}" presName="spacer" presStyleCnt="0"/>
      <dgm:spPr/>
    </dgm:pt>
    <dgm:pt modelId="{B6DB6884-6273-4EBE-897D-671A8ABCD064}" type="pres">
      <dgm:prSet presAssocID="{FF002DC2-55C5-4087-8C53-F806961B1EB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BA64EBE-C5D5-4E1A-B2F1-4CEE1BD58A2D}" type="pres">
      <dgm:prSet presAssocID="{E0986DBB-1E19-459B-BF28-DF3FB3DFE90F}" presName="spacer" presStyleCnt="0"/>
      <dgm:spPr/>
    </dgm:pt>
    <dgm:pt modelId="{7D2DC49A-3A57-430D-AFEF-4D286EF50E21}" type="pres">
      <dgm:prSet presAssocID="{54930D3B-7481-4847-8D66-CBA914FA6B4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DEE8E6F-168E-4734-BF03-C75E086FC3DB}" type="presOf" srcId="{D2E2967A-5931-4EC7-BF9D-8CFD6C6F16B9}" destId="{D7DC0CB8-3136-4549-8438-012941FE7A8E}" srcOrd="0" destOrd="0" presId="urn:microsoft.com/office/officeart/2005/8/layout/vList2"/>
    <dgm:cxn modelId="{187D2333-BE84-44FA-93C9-A75D861F7CA8}" srcId="{D2E2967A-5931-4EC7-BF9D-8CFD6C6F16B9}" destId="{FF002DC2-55C5-4087-8C53-F806961B1EB3}" srcOrd="1" destOrd="0" parTransId="{2A345176-DB4D-4325-AD36-250B7DBC92F0}" sibTransId="{E0986DBB-1E19-459B-BF28-DF3FB3DFE90F}"/>
    <dgm:cxn modelId="{5309993C-70CD-4487-96A0-27421F360E3C}" type="presOf" srcId="{249B7633-3B09-4E9D-93C3-BA0C8BF0F85C}" destId="{45466E57-6EC5-4DF3-A030-380938A90670}" srcOrd="0" destOrd="0" presId="urn:microsoft.com/office/officeart/2005/8/layout/vList2"/>
    <dgm:cxn modelId="{2A358F2F-87A5-4EC8-9D23-82AB2374E0A7}" type="presOf" srcId="{54930D3B-7481-4847-8D66-CBA914FA6B46}" destId="{7D2DC49A-3A57-430D-AFEF-4D286EF50E21}" srcOrd="0" destOrd="0" presId="urn:microsoft.com/office/officeart/2005/8/layout/vList2"/>
    <dgm:cxn modelId="{78315887-92C1-41C2-AC4B-1DA4B809538E}" srcId="{D2E2967A-5931-4EC7-BF9D-8CFD6C6F16B9}" destId="{249B7633-3B09-4E9D-93C3-BA0C8BF0F85C}" srcOrd="0" destOrd="0" parTransId="{E57C65B9-3937-41AA-B6DB-F77833335AC7}" sibTransId="{C352013D-EEF0-420B-99A8-880CCD31672E}"/>
    <dgm:cxn modelId="{3605B135-CC0D-4EC0-8A4F-60540AABB6F2}" srcId="{D2E2967A-5931-4EC7-BF9D-8CFD6C6F16B9}" destId="{54930D3B-7481-4847-8D66-CBA914FA6B46}" srcOrd="2" destOrd="0" parTransId="{8D492DC5-B348-4ECF-B9A1-4ED3C6225223}" sibTransId="{FB26D6FB-44E7-4EDC-AD68-17351C0746FE}"/>
    <dgm:cxn modelId="{6BFB41DE-58B7-4A3C-8757-54FDDC98832D}" type="presOf" srcId="{FF002DC2-55C5-4087-8C53-F806961B1EB3}" destId="{B6DB6884-6273-4EBE-897D-671A8ABCD064}" srcOrd="0" destOrd="0" presId="urn:microsoft.com/office/officeart/2005/8/layout/vList2"/>
    <dgm:cxn modelId="{E8CA3ADF-F517-4ECA-B375-A2BEAE25E724}" type="presParOf" srcId="{D7DC0CB8-3136-4549-8438-012941FE7A8E}" destId="{45466E57-6EC5-4DF3-A030-380938A90670}" srcOrd="0" destOrd="0" presId="urn:microsoft.com/office/officeart/2005/8/layout/vList2"/>
    <dgm:cxn modelId="{05A2E158-7321-4D4D-9373-F13711528080}" type="presParOf" srcId="{D7DC0CB8-3136-4549-8438-012941FE7A8E}" destId="{0571CAD8-2206-4855-9B0D-1CCBDDE48AAF}" srcOrd="1" destOrd="0" presId="urn:microsoft.com/office/officeart/2005/8/layout/vList2"/>
    <dgm:cxn modelId="{530C934A-94BA-41C2-ACAC-ECDEDDF39B72}" type="presParOf" srcId="{D7DC0CB8-3136-4549-8438-012941FE7A8E}" destId="{B6DB6884-6273-4EBE-897D-671A8ABCD064}" srcOrd="2" destOrd="0" presId="urn:microsoft.com/office/officeart/2005/8/layout/vList2"/>
    <dgm:cxn modelId="{76524EE2-4878-4B74-84A0-C4AB72CE75D1}" type="presParOf" srcId="{D7DC0CB8-3136-4549-8438-012941FE7A8E}" destId="{FBA64EBE-C5D5-4E1A-B2F1-4CEE1BD58A2D}" srcOrd="3" destOrd="0" presId="urn:microsoft.com/office/officeart/2005/8/layout/vList2"/>
    <dgm:cxn modelId="{8DF9DFF9-2CE4-40CE-A93F-53CFB4C3E0CA}" type="presParOf" srcId="{D7DC0CB8-3136-4549-8438-012941FE7A8E}" destId="{7D2DC49A-3A57-430D-AFEF-4D286EF50E2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C045ECB-28B4-499A-A5F4-645535B8BB8D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D2981270-AC27-4090-B77E-A83EAAAE7D5F}">
      <dgm:prSet/>
      <dgm:spPr/>
      <dgm:t>
        <a:bodyPr/>
        <a:lstStyle/>
        <a:p>
          <a:pPr algn="ctr" rtl="0"/>
          <a:r>
            <a:rPr lang="nl-NL" smtClean="0"/>
            <a:t>Van transcriptie naar translatie</a:t>
          </a:r>
          <a:endParaRPr lang="nl-NL"/>
        </a:p>
      </dgm:t>
    </dgm:pt>
    <dgm:pt modelId="{F333F173-F065-439A-97C2-14AE4193CEDF}" type="parTrans" cxnId="{F4DEA239-414F-4B2D-A04B-9ACC40700F13}">
      <dgm:prSet/>
      <dgm:spPr/>
      <dgm:t>
        <a:bodyPr/>
        <a:lstStyle/>
        <a:p>
          <a:endParaRPr lang="nl-NL"/>
        </a:p>
      </dgm:t>
    </dgm:pt>
    <dgm:pt modelId="{A962654D-A78F-450E-A2AB-5C82C8C0E610}" type="sibTrans" cxnId="{F4DEA239-414F-4B2D-A04B-9ACC40700F13}">
      <dgm:prSet/>
      <dgm:spPr/>
      <dgm:t>
        <a:bodyPr/>
        <a:lstStyle/>
        <a:p>
          <a:endParaRPr lang="nl-NL"/>
        </a:p>
      </dgm:t>
    </dgm:pt>
    <dgm:pt modelId="{C887C622-1666-4902-862D-65C445EA295C}" type="pres">
      <dgm:prSet presAssocID="{8C045ECB-28B4-499A-A5F4-645535B8BB8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FD3B347-1B8C-4168-83FA-D229A03B45C3}" type="pres">
      <dgm:prSet presAssocID="{D2981270-AC27-4090-B77E-A83EAAAE7D5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4DEA239-414F-4B2D-A04B-9ACC40700F13}" srcId="{8C045ECB-28B4-499A-A5F4-645535B8BB8D}" destId="{D2981270-AC27-4090-B77E-A83EAAAE7D5F}" srcOrd="0" destOrd="0" parTransId="{F333F173-F065-439A-97C2-14AE4193CEDF}" sibTransId="{A962654D-A78F-450E-A2AB-5C82C8C0E610}"/>
    <dgm:cxn modelId="{21472B9E-318E-4571-BDA9-FB5D50868D8E}" type="presOf" srcId="{8C045ECB-28B4-499A-A5F4-645535B8BB8D}" destId="{C887C622-1666-4902-862D-65C445EA295C}" srcOrd="0" destOrd="0" presId="urn:microsoft.com/office/officeart/2005/8/layout/vList2"/>
    <dgm:cxn modelId="{A91D2D8F-F158-44AD-A417-073C25839BA9}" type="presOf" srcId="{D2981270-AC27-4090-B77E-A83EAAAE7D5F}" destId="{9FD3B347-1B8C-4168-83FA-D229A03B45C3}" srcOrd="0" destOrd="0" presId="urn:microsoft.com/office/officeart/2005/8/layout/vList2"/>
    <dgm:cxn modelId="{76B0AF1D-19CA-449C-BE5F-3EB59F38BD04}" type="presParOf" srcId="{C887C622-1666-4902-862D-65C445EA295C}" destId="{9FD3B347-1B8C-4168-83FA-D229A03B45C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3638555-3076-48E4-B56C-939F0146346D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DF4EBD74-CEDD-488A-A27A-8395736EB01E}">
      <dgm:prSet/>
      <dgm:spPr/>
      <dgm:t>
        <a:bodyPr/>
        <a:lstStyle/>
        <a:p>
          <a:pPr algn="ctr" rtl="0"/>
          <a:r>
            <a:rPr lang="nl-NL" smtClean="0"/>
            <a:t>mRNA verlaat de celkern</a:t>
          </a:r>
          <a:endParaRPr lang="nl-NL"/>
        </a:p>
      </dgm:t>
    </dgm:pt>
    <dgm:pt modelId="{087AD310-0089-46F3-AD50-F6F5A865FF20}" type="parTrans" cxnId="{80417A10-4408-4453-862E-660C1E4B0A8A}">
      <dgm:prSet/>
      <dgm:spPr/>
      <dgm:t>
        <a:bodyPr/>
        <a:lstStyle/>
        <a:p>
          <a:pPr algn="ctr"/>
          <a:endParaRPr lang="nl-NL"/>
        </a:p>
      </dgm:t>
    </dgm:pt>
    <dgm:pt modelId="{E35DEC2B-BEC6-4DF5-A1BE-ECD82012D7B4}" type="sibTrans" cxnId="{80417A10-4408-4453-862E-660C1E4B0A8A}">
      <dgm:prSet/>
      <dgm:spPr/>
      <dgm:t>
        <a:bodyPr/>
        <a:lstStyle/>
        <a:p>
          <a:pPr algn="ctr"/>
          <a:endParaRPr lang="nl-NL"/>
        </a:p>
      </dgm:t>
    </dgm:pt>
    <dgm:pt modelId="{8E469D4F-0C43-4B20-9944-4CF501EB0393}">
      <dgm:prSet/>
      <dgm:spPr/>
      <dgm:t>
        <a:bodyPr/>
        <a:lstStyle/>
        <a:p>
          <a:pPr algn="ctr" rtl="0"/>
          <a:r>
            <a:rPr lang="nl-NL" smtClean="0"/>
            <a:t>mRNA wordt afgelezen door ribosoom</a:t>
          </a:r>
          <a:endParaRPr lang="nl-NL"/>
        </a:p>
      </dgm:t>
    </dgm:pt>
    <dgm:pt modelId="{964ED8EF-9487-425A-B1FB-BDD7171DDD01}" type="parTrans" cxnId="{9854D240-D1E3-4AFC-AC5E-3D4FECF5444A}">
      <dgm:prSet/>
      <dgm:spPr/>
      <dgm:t>
        <a:bodyPr/>
        <a:lstStyle/>
        <a:p>
          <a:pPr algn="ctr"/>
          <a:endParaRPr lang="nl-NL"/>
        </a:p>
      </dgm:t>
    </dgm:pt>
    <dgm:pt modelId="{BFF3ED2F-D3EC-48CC-9529-4B30DD5C1CEF}" type="sibTrans" cxnId="{9854D240-D1E3-4AFC-AC5E-3D4FECF5444A}">
      <dgm:prSet/>
      <dgm:spPr/>
      <dgm:t>
        <a:bodyPr/>
        <a:lstStyle/>
        <a:p>
          <a:pPr algn="ctr"/>
          <a:endParaRPr lang="nl-NL"/>
        </a:p>
      </dgm:t>
    </dgm:pt>
    <dgm:pt modelId="{3538F440-CE62-42DE-BFC4-26568FCB5059}">
      <dgm:prSet/>
      <dgm:spPr/>
      <dgm:t>
        <a:bodyPr/>
        <a:lstStyle/>
        <a:p>
          <a:pPr algn="ctr" rtl="0"/>
          <a:r>
            <a:rPr lang="nl-NL" smtClean="0"/>
            <a:t>Ribosoom vertaalt informatie naar synthese eiwit</a:t>
          </a:r>
          <a:endParaRPr lang="nl-NL"/>
        </a:p>
      </dgm:t>
    </dgm:pt>
    <dgm:pt modelId="{57FB6EE4-F0E6-4F5C-A233-7BA0F9BA8D22}" type="parTrans" cxnId="{5605F4E5-914E-44D3-875F-B056DA790B5C}">
      <dgm:prSet/>
      <dgm:spPr/>
      <dgm:t>
        <a:bodyPr/>
        <a:lstStyle/>
        <a:p>
          <a:pPr algn="ctr"/>
          <a:endParaRPr lang="nl-NL"/>
        </a:p>
      </dgm:t>
    </dgm:pt>
    <dgm:pt modelId="{11A604BF-9AE6-4697-A3CC-946935CC6F03}" type="sibTrans" cxnId="{5605F4E5-914E-44D3-875F-B056DA790B5C}">
      <dgm:prSet/>
      <dgm:spPr/>
      <dgm:t>
        <a:bodyPr/>
        <a:lstStyle/>
        <a:p>
          <a:pPr algn="ctr"/>
          <a:endParaRPr lang="nl-NL"/>
        </a:p>
      </dgm:t>
    </dgm:pt>
    <dgm:pt modelId="{5CCE958C-95CC-4196-B7A7-690D21FE19C7}">
      <dgm:prSet/>
      <dgm:spPr/>
      <dgm:t>
        <a:bodyPr/>
        <a:lstStyle/>
        <a:p>
          <a:pPr algn="ctr" rtl="0"/>
          <a:r>
            <a:rPr lang="nl-NL" dirty="0" smtClean="0"/>
            <a:t>Dat proces heet translatie</a:t>
          </a:r>
          <a:endParaRPr lang="nl-NL" dirty="0"/>
        </a:p>
      </dgm:t>
    </dgm:pt>
    <dgm:pt modelId="{D5E6C8A4-9309-4099-9CE1-3B5A55874BD2}" type="parTrans" cxnId="{6A52AF2C-CA81-48EE-822A-14E5AF16B888}">
      <dgm:prSet/>
      <dgm:spPr/>
      <dgm:t>
        <a:bodyPr/>
        <a:lstStyle/>
        <a:p>
          <a:pPr algn="ctr"/>
          <a:endParaRPr lang="nl-NL"/>
        </a:p>
      </dgm:t>
    </dgm:pt>
    <dgm:pt modelId="{0B1F5B38-E324-4ABD-8658-8B8521DDC25B}" type="sibTrans" cxnId="{6A52AF2C-CA81-48EE-822A-14E5AF16B888}">
      <dgm:prSet/>
      <dgm:spPr/>
      <dgm:t>
        <a:bodyPr/>
        <a:lstStyle/>
        <a:p>
          <a:pPr algn="ctr"/>
          <a:endParaRPr lang="nl-NL"/>
        </a:p>
      </dgm:t>
    </dgm:pt>
    <dgm:pt modelId="{29D936CE-F7F8-401B-87AE-9D2C030BC192}" type="pres">
      <dgm:prSet presAssocID="{23638555-3076-48E4-B56C-939F0146346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80A8CD1-7D33-4E76-85C2-A07077DCF6DF}" type="pres">
      <dgm:prSet presAssocID="{DF4EBD74-CEDD-488A-A27A-8395736EB01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CFED12F-2D41-4C0B-9AD3-4CD3F711A2B9}" type="pres">
      <dgm:prSet presAssocID="{E35DEC2B-BEC6-4DF5-A1BE-ECD82012D7B4}" presName="spacer" presStyleCnt="0"/>
      <dgm:spPr/>
    </dgm:pt>
    <dgm:pt modelId="{5149CFA7-05F1-4141-97CF-53D2BD935933}" type="pres">
      <dgm:prSet presAssocID="{8E469D4F-0C43-4B20-9944-4CF501EB039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3377067-B2DB-4CF8-90BC-4043FCE967E5}" type="pres">
      <dgm:prSet presAssocID="{BFF3ED2F-D3EC-48CC-9529-4B30DD5C1CEF}" presName="spacer" presStyleCnt="0"/>
      <dgm:spPr/>
    </dgm:pt>
    <dgm:pt modelId="{7F868807-F60C-4A14-9954-9300E3376C93}" type="pres">
      <dgm:prSet presAssocID="{3538F440-CE62-42DE-BFC4-26568FCB505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2599EFC-6FE7-43A5-B22F-FFD859F646B8}" type="pres">
      <dgm:prSet presAssocID="{11A604BF-9AE6-4697-A3CC-946935CC6F03}" presName="spacer" presStyleCnt="0"/>
      <dgm:spPr/>
    </dgm:pt>
    <dgm:pt modelId="{B56F663A-10CE-4F2C-B04C-2E2E7374832B}" type="pres">
      <dgm:prSet presAssocID="{5CCE958C-95CC-4196-B7A7-690D21FE19C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A52AF2C-CA81-48EE-822A-14E5AF16B888}" srcId="{23638555-3076-48E4-B56C-939F0146346D}" destId="{5CCE958C-95CC-4196-B7A7-690D21FE19C7}" srcOrd="3" destOrd="0" parTransId="{D5E6C8A4-9309-4099-9CE1-3B5A55874BD2}" sibTransId="{0B1F5B38-E324-4ABD-8658-8B8521DDC25B}"/>
    <dgm:cxn modelId="{648C7053-C23D-4DC3-A79F-52B6840119A9}" type="presOf" srcId="{3538F440-CE62-42DE-BFC4-26568FCB5059}" destId="{7F868807-F60C-4A14-9954-9300E3376C93}" srcOrd="0" destOrd="0" presId="urn:microsoft.com/office/officeart/2005/8/layout/vList2"/>
    <dgm:cxn modelId="{9854D240-D1E3-4AFC-AC5E-3D4FECF5444A}" srcId="{23638555-3076-48E4-B56C-939F0146346D}" destId="{8E469D4F-0C43-4B20-9944-4CF501EB0393}" srcOrd="1" destOrd="0" parTransId="{964ED8EF-9487-425A-B1FB-BDD7171DDD01}" sibTransId="{BFF3ED2F-D3EC-48CC-9529-4B30DD5C1CEF}"/>
    <dgm:cxn modelId="{EBDB3802-0909-48E2-905D-72C481CD8936}" type="presOf" srcId="{23638555-3076-48E4-B56C-939F0146346D}" destId="{29D936CE-F7F8-401B-87AE-9D2C030BC192}" srcOrd="0" destOrd="0" presId="urn:microsoft.com/office/officeart/2005/8/layout/vList2"/>
    <dgm:cxn modelId="{DFADB480-6287-4E28-97FE-6666A6CC5459}" type="presOf" srcId="{DF4EBD74-CEDD-488A-A27A-8395736EB01E}" destId="{680A8CD1-7D33-4E76-85C2-A07077DCF6DF}" srcOrd="0" destOrd="0" presId="urn:microsoft.com/office/officeart/2005/8/layout/vList2"/>
    <dgm:cxn modelId="{D34BB95A-A948-45C1-81DB-15969E91DC8A}" type="presOf" srcId="{5CCE958C-95CC-4196-B7A7-690D21FE19C7}" destId="{B56F663A-10CE-4F2C-B04C-2E2E7374832B}" srcOrd="0" destOrd="0" presId="urn:microsoft.com/office/officeart/2005/8/layout/vList2"/>
    <dgm:cxn modelId="{5605F4E5-914E-44D3-875F-B056DA790B5C}" srcId="{23638555-3076-48E4-B56C-939F0146346D}" destId="{3538F440-CE62-42DE-BFC4-26568FCB5059}" srcOrd="2" destOrd="0" parTransId="{57FB6EE4-F0E6-4F5C-A233-7BA0F9BA8D22}" sibTransId="{11A604BF-9AE6-4697-A3CC-946935CC6F03}"/>
    <dgm:cxn modelId="{283D383D-6F57-4CB2-B0FC-4DDC853F97E6}" type="presOf" srcId="{8E469D4F-0C43-4B20-9944-4CF501EB0393}" destId="{5149CFA7-05F1-4141-97CF-53D2BD935933}" srcOrd="0" destOrd="0" presId="urn:microsoft.com/office/officeart/2005/8/layout/vList2"/>
    <dgm:cxn modelId="{80417A10-4408-4453-862E-660C1E4B0A8A}" srcId="{23638555-3076-48E4-B56C-939F0146346D}" destId="{DF4EBD74-CEDD-488A-A27A-8395736EB01E}" srcOrd="0" destOrd="0" parTransId="{087AD310-0089-46F3-AD50-F6F5A865FF20}" sibTransId="{E35DEC2B-BEC6-4DF5-A1BE-ECD82012D7B4}"/>
    <dgm:cxn modelId="{02F88ED1-DE65-4904-AC3D-3D10544B242E}" type="presParOf" srcId="{29D936CE-F7F8-401B-87AE-9D2C030BC192}" destId="{680A8CD1-7D33-4E76-85C2-A07077DCF6DF}" srcOrd="0" destOrd="0" presId="urn:microsoft.com/office/officeart/2005/8/layout/vList2"/>
    <dgm:cxn modelId="{1C3C8F17-3660-4430-8BFD-6A71B818CBE4}" type="presParOf" srcId="{29D936CE-F7F8-401B-87AE-9D2C030BC192}" destId="{DCFED12F-2D41-4C0B-9AD3-4CD3F711A2B9}" srcOrd="1" destOrd="0" presId="urn:microsoft.com/office/officeart/2005/8/layout/vList2"/>
    <dgm:cxn modelId="{0AB7A10C-964B-4D9A-82F8-7D704451D3C0}" type="presParOf" srcId="{29D936CE-F7F8-401B-87AE-9D2C030BC192}" destId="{5149CFA7-05F1-4141-97CF-53D2BD935933}" srcOrd="2" destOrd="0" presId="urn:microsoft.com/office/officeart/2005/8/layout/vList2"/>
    <dgm:cxn modelId="{998EF76F-63A6-4471-A0AC-09424CD02BD2}" type="presParOf" srcId="{29D936CE-F7F8-401B-87AE-9D2C030BC192}" destId="{13377067-B2DB-4CF8-90BC-4043FCE967E5}" srcOrd="3" destOrd="0" presId="urn:microsoft.com/office/officeart/2005/8/layout/vList2"/>
    <dgm:cxn modelId="{B5222BBC-29F2-4D41-B30F-99BD09D9FB72}" type="presParOf" srcId="{29D936CE-F7F8-401B-87AE-9D2C030BC192}" destId="{7F868807-F60C-4A14-9954-9300E3376C93}" srcOrd="4" destOrd="0" presId="urn:microsoft.com/office/officeart/2005/8/layout/vList2"/>
    <dgm:cxn modelId="{4D56AFE4-BA52-4600-B077-BCCBC59FB461}" type="presParOf" srcId="{29D936CE-F7F8-401B-87AE-9D2C030BC192}" destId="{02599EFC-6FE7-43A5-B22F-FFD859F646B8}" srcOrd="5" destOrd="0" presId="urn:microsoft.com/office/officeart/2005/8/layout/vList2"/>
    <dgm:cxn modelId="{34489DD2-6365-432D-BCF6-9539646C6522}" type="presParOf" srcId="{29D936CE-F7F8-401B-87AE-9D2C030BC192}" destId="{B56F663A-10CE-4F2C-B04C-2E2E7374832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8C71EE0-E953-45C9-8F44-E5D058668540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5899057A-A73D-4CCC-8A18-5D54F95C185B}">
      <dgm:prSet/>
      <dgm:spPr/>
      <dgm:t>
        <a:bodyPr/>
        <a:lstStyle/>
        <a:p>
          <a:pPr algn="ctr" rtl="0"/>
          <a:r>
            <a:rPr lang="nl-NL" smtClean="0"/>
            <a:t>Transcriptie in de celkern</a:t>
          </a:r>
          <a:endParaRPr lang="nl-NL"/>
        </a:p>
      </dgm:t>
    </dgm:pt>
    <dgm:pt modelId="{FC90D113-1B7A-4D37-8AE8-03248A47C782}" type="parTrans" cxnId="{CF7759AD-22B8-4732-A8F8-27EC9134DE7C}">
      <dgm:prSet/>
      <dgm:spPr/>
      <dgm:t>
        <a:bodyPr/>
        <a:lstStyle/>
        <a:p>
          <a:endParaRPr lang="nl-NL"/>
        </a:p>
      </dgm:t>
    </dgm:pt>
    <dgm:pt modelId="{E1CBE3C8-A975-4166-947B-410E2278CB34}" type="sibTrans" cxnId="{CF7759AD-22B8-4732-A8F8-27EC9134DE7C}">
      <dgm:prSet/>
      <dgm:spPr/>
      <dgm:t>
        <a:bodyPr/>
        <a:lstStyle/>
        <a:p>
          <a:endParaRPr lang="nl-NL"/>
        </a:p>
      </dgm:t>
    </dgm:pt>
    <dgm:pt modelId="{534245D9-6B57-4919-AEF5-436CCD968896}" type="pres">
      <dgm:prSet presAssocID="{98C71EE0-E953-45C9-8F44-E5D05866854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2B4AAFEE-786E-4E99-BD92-A6D68EBEC82F}" type="pres">
      <dgm:prSet presAssocID="{5899057A-A73D-4CCC-8A18-5D54F95C185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F7759AD-22B8-4732-A8F8-27EC9134DE7C}" srcId="{98C71EE0-E953-45C9-8F44-E5D058668540}" destId="{5899057A-A73D-4CCC-8A18-5D54F95C185B}" srcOrd="0" destOrd="0" parTransId="{FC90D113-1B7A-4D37-8AE8-03248A47C782}" sibTransId="{E1CBE3C8-A975-4166-947B-410E2278CB34}"/>
    <dgm:cxn modelId="{B13012CA-C340-432B-A342-2011783773A6}" type="presOf" srcId="{5899057A-A73D-4CCC-8A18-5D54F95C185B}" destId="{2B4AAFEE-786E-4E99-BD92-A6D68EBEC82F}" srcOrd="0" destOrd="0" presId="urn:microsoft.com/office/officeart/2005/8/layout/vList2"/>
    <dgm:cxn modelId="{F220582C-4492-477C-B06B-4BDFBC20BB27}" type="presOf" srcId="{98C71EE0-E953-45C9-8F44-E5D058668540}" destId="{534245D9-6B57-4919-AEF5-436CCD968896}" srcOrd="0" destOrd="0" presId="urn:microsoft.com/office/officeart/2005/8/layout/vList2"/>
    <dgm:cxn modelId="{7005CD30-DDDD-4A00-B92B-8756F0AB6494}" type="presParOf" srcId="{534245D9-6B57-4919-AEF5-436CCD968896}" destId="{2B4AAFEE-786E-4E99-BD92-A6D68EBEC82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7F3E0-D223-4DD3-B777-1963CBC7F690}">
      <dsp:nvSpPr>
        <dsp:cNvPr id="0" name=""/>
        <dsp:cNvSpPr/>
      </dsp:nvSpPr>
      <dsp:spPr>
        <a:xfrm>
          <a:off x="0" y="183357"/>
          <a:ext cx="7772400" cy="110331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600" kern="1200" dirty="0" smtClean="0"/>
            <a:t>Thema 8 Moleculaire genetica</a:t>
          </a:r>
          <a:endParaRPr lang="nl-NL" sz="4600" kern="1200" dirty="0"/>
        </a:p>
      </dsp:txBody>
      <dsp:txXfrm>
        <a:off x="53859" y="237216"/>
        <a:ext cx="7664682" cy="9955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E193DB-651C-4100-B6C0-C6419D860DCF}">
      <dsp:nvSpPr>
        <dsp:cNvPr id="0" name=""/>
        <dsp:cNvSpPr/>
      </dsp:nvSpPr>
      <dsp:spPr>
        <a:xfrm>
          <a:off x="0" y="42741"/>
          <a:ext cx="4032448" cy="9149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b="1" kern="1200" dirty="0" smtClean="0"/>
            <a:t>Coderende streng </a:t>
          </a:r>
          <a:r>
            <a:rPr lang="nl-NL" sz="2300" kern="1200" dirty="0" smtClean="0"/>
            <a:t>DNA </a:t>
          </a:r>
          <a:r>
            <a:rPr lang="nl-NL" sz="2300" kern="1200" dirty="0" smtClean="0">
              <a:sym typeface="Wingdings"/>
            </a:rPr>
            <a:t></a:t>
          </a:r>
          <a:r>
            <a:rPr lang="nl-NL" sz="2300" kern="1200" dirty="0" smtClean="0"/>
            <a:t> niet afgelezen</a:t>
          </a:r>
          <a:endParaRPr lang="nl-NL" sz="2300" kern="1200" dirty="0"/>
        </a:p>
      </dsp:txBody>
      <dsp:txXfrm>
        <a:off x="44664" y="87405"/>
        <a:ext cx="3943120" cy="825612"/>
      </dsp:txXfrm>
    </dsp:sp>
    <dsp:sp modelId="{DAA12FCE-4F06-4AD5-9E8B-7F11176B6E56}">
      <dsp:nvSpPr>
        <dsp:cNvPr id="0" name=""/>
        <dsp:cNvSpPr/>
      </dsp:nvSpPr>
      <dsp:spPr>
        <a:xfrm>
          <a:off x="0" y="1023921"/>
          <a:ext cx="4032448" cy="914940"/>
        </a:xfrm>
        <a:prstGeom prst="roundRect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tint val="50000"/>
                <a:satMod val="300000"/>
              </a:schemeClr>
            </a:gs>
            <a:gs pos="35000">
              <a:schemeClr val="accent4">
                <a:hueOff val="-1116192"/>
                <a:satOff val="6725"/>
                <a:lumOff val="539"/>
                <a:alphaOff val="0"/>
                <a:tint val="37000"/>
                <a:satMod val="30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b="1" kern="1200" dirty="0" smtClean="0"/>
            <a:t>Matrijsstreng</a:t>
          </a:r>
          <a:r>
            <a:rPr lang="nl-NL" sz="2300" kern="1200" dirty="0" smtClean="0"/>
            <a:t> DNA </a:t>
          </a:r>
          <a:r>
            <a:rPr lang="nl-NL" sz="2300" kern="1200" dirty="0" smtClean="0">
              <a:sym typeface="Wingdings"/>
            </a:rPr>
            <a:t></a:t>
          </a:r>
          <a:r>
            <a:rPr lang="nl-NL" sz="2300" kern="1200" dirty="0" smtClean="0"/>
            <a:t> wordt afgelezen</a:t>
          </a:r>
          <a:endParaRPr lang="nl-NL" sz="2300" kern="1200" dirty="0"/>
        </a:p>
      </dsp:txBody>
      <dsp:txXfrm>
        <a:off x="44664" y="1068585"/>
        <a:ext cx="3943120" cy="825612"/>
      </dsp:txXfrm>
    </dsp:sp>
    <dsp:sp modelId="{F413BD61-A3EB-4541-9162-96962E12B417}">
      <dsp:nvSpPr>
        <dsp:cNvPr id="0" name=""/>
        <dsp:cNvSpPr/>
      </dsp:nvSpPr>
      <dsp:spPr>
        <a:xfrm>
          <a:off x="0" y="2005101"/>
          <a:ext cx="4032448" cy="914940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smtClean="0"/>
            <a:t>RNA molecuul complementair aan matrijsstreng</a:t>
          </a:r>
          <a:endParaRPr lang="nl-NL" sz="2300" kern="1200"/>
        </a:p>
      </dsp:txBody>
      <dsp:txXfrm>
        <a:off x="44664" y="2049765"/>
        <a:ext cx="3943120" cy="825612"/>
      </dsp:txXfrm>
    </dsp:sp>
    <dsp:sp modelId="{5D9B6A93-E1E8-4C70-A1BD-E4147D61B99D}">
      <dsp:nvSpPr>
        <dsp:cNvPr id="0" name=""/>
        <dsp:cNvSpPr/>
      </dsp:nvSpPr>
      <dsp:spPr>
        <a:xfrm>
          <a:off x="0" y="2986281"/>
          <a:ext cx="4032448" cy="914940"/>
        </a:xfrm>
        <a:prstGeom prst="roundRect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tint val="50000"/>
                <a:satMod val="300000"/>
              </a:schemeClr>
            </a:gs>
            <a:gs pos="35000">
              <a:schemeClr val="accent4">
                <a:hueOff val="-3348577"/>
                <a:satOff val="20174"/>
                <a:lumOff val="1617"/>
                <a:alphaOff val="0"/>
                <a:tint val="37000"/>
                <a:satMod val="30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smtClean="0"/>
            <a:t>RNA-polymerase leest DNA af in 3’-5’ richting</a:t>
          </a:r>
          <a:endParaRPr lang="nl-NL" sz="2300" kern="1200"/>
        </a:p>
      </dsp:txBody>
      <dsp:txXfrm>
        <a:off x="44664" y="3030945"/>
        <a:ext cx="3943120" cy="825612"/>
      </dsp:txXfrm>
    </dsp:sp>
    <dsp:sp modelId="{0009B641-C7FF-4604-9991-4C5BF081DB92}">
      <dsp:nvSpPr>
        <dsp:cNvPr id="0" name=""/>
        <dsp:cNvSpPr/>
      </dsp:nvSpPr>
      <dsp:spPr>
        <a:xfrm>
          <a:off x="0" y="3967461"/>
          <a:ext cx="4032448" cy="91494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smtClean="0"/>
            <a:t>RNA-polymerase maakt mRNA in 5’-3’ richting</a:t>
          </a:r>
          <a:endParaRPr lang="nl-NL" sz="2300" kern="1200"/>
        </a:p>
      </dsp:txBody>
      <dsp:txXfrm>
        <a:off x="44664" y="4012125"/>
        <a:ext cx="3943120" cy="82561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6D2868-8B1C-4267-9ADD-1FF835095101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smtClean="0"/>
            <a:t>Begin en einde van transcriptie</a:t>
          </a:r>
          <a:endParaRPr lang="nl-NL" sz="4700" kern="1200"/>
        </a:p>
      </dsp:txBody>
      <dsp:txXfrm>
        <a:off x="55030" y="62882"/>
        <a:ext cx="8119540" cy="101723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A71982-CFE5-4FE0-AB6D-0144F8AC83C9}">
      <dsp:nvSpPr>
        <dsp:cNvPr id="0" name=""/>
        <dsp:cNvSpPr/>
      </dsp:nvSpPr>
      <dsp:spPr>
        <a:xfrm>
          <a:off x="0" y="917"/>
          <a:ext cx="8229600" cy="86428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Start op plek met specifieke DNA-code: </a:t>
          </a:r>
          <a:r>
            <a:rPr lang="nl-NL" sz="2400" b="1" kern="1200" dirty="0" smtClean="0"/>
            <a:t>promotor</a:t>
          </a:r>
          <a:endParaRPr lang="nl-NL" sz="2400" b="1" kern="1200" dirty="0"/>
        </a:p>
      </dsp:txBody>
      <dsp:txXfrm>
        <a:off x="42191" y="43108"/>
        <a:ext cx="8145218" cy="779906"/>
      </dsp:txXfrm>
    </dsp:sp>
    <dsp:sp modelId="{35307994-3326-462A-A7B0-CA7A7297D367}">
      <dsp:nvSpPr>
        <dsp:cNvPr id="0" name=""/>
        <dsp:cNvSpPr/>
      </dsp:nvSpPr>
      <dsp:spPr>
        <a:xfrm>
          <a:off x="0" y="878299"/>
          <a:ext cx="8229600" cy="864288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Einde op plek met specifieke DNA-code: </a:t>
          </a:r>
          <a:r>
            <a:rPr lang="nl-NL" sz="2400" b="1" kern="1200" dirty="0" smtClean="0"/>
            <a:t>terminator</a:t>
          </a:r>
          <a:endParaRPr lang="nl-NL" sz="2400" b="1" kern="1200" dirty="0"/>
        </a:p>
      </dsp:txBody>
      <dsp:txXfrm>
        <a:off x="42191" y="920490"/>
        <a:ext cx="8145218" cy="779906"/>
      </dsp:txXfrm>
    </dsp:sp>
    <dsp:sp modelId="{49C6FB14-3AC1-4BAB-8530-024A61E3A1F0}">
      <dsp:nvSpPr>
        <dsp:cNvPr id="0" name=""/>
        <dsp:cNvSpPr/>
      </dsp:nvSpPr>
      <dsp:spPr>
        <a:xfrm>
          <a:off x="0" y="1755680"/>
          <a:ext cx="8229600" cy="864288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Transcriptiefactoren: enzymen die bepalen of een gen wel of niet wordt afgelezen</a:t>
          </a:r>
          <a:endParaRPr lang="nl-NL" sz="2400" kern="1200"/>
        </a:p>
      </dsp:txBody>
      <dsp:txXfrm>
        <a:off x="42191" y="1797871"/>
        <a:ext cx="8145218" cy="77990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3DD007-13EE-4CF9-821A-7CD63962A7D3}">
      <dsp:nvSpPr>
        <dsp:cNvPr id="0" name=""/>
        <dsp:cNvSpPr/>
      </dsp:nvSpPr>
      <dsp:spPr>
        <a:xfrm>
          <a:off x="0" y="252372"/>
          <a:ext cx="3826768" cy="93541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900" kern="1200" smtClean="0"/>
            <a:t>Introns en exons</a:t>
          </a:r>
          <a:endParaRPr lang="nl-NL" sz="3900" kern="1200"/>
        </a:p>
      </dsp:txBody>
      <dsp:txXfrm>
        <a:off x="45663" y="298035"/>
        <a:ext cx="3735442" cy="84408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D69F8-3C12-4955-955A-5EB8C39F51C2}">
      <dsp:nvSpPr>
        <dsp:cNvPr id="0" name=""/>
        <dsp:cNvSpPr/>
      </dsp:nvSpPr>
      <dsp:spPr>
        <a:xfrm>
          <a:off x="0" y="40856"/>
          <a:ext cx="4896544" cy="9945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b="1" kern="1200" dirty="0" smtClean="0"/>
            <a:t>Intron</a:t>
          </a:r>
          <a:r>
            <a:rPr lang="nl-NL" sz="2500" kern="1200" dirty="0" smtClean="0"/>
            <a:t>: deel DNA dat niet codeert voor een eiwit</a:t>
          </a:r>
          <a:endParaRPr lang="nl-NL" sz="2500" kern="1200" dirty="0"/>
        </a:p>
      </dsp:txBody>
      <dsp:txXfrm>
        <a:off x="48547" y="89403"/>
        <a:ext cx="4799450" cy="897406"/>
      </dsp:txXfrm>
    </dsp:sp>
    <dsp:sp modelId="{161CB9C3-8099-47AF-A049-691BAA1620F5}">
      <dsp:nvSpPr>
        <dsp:cNvPr id="0" name=""/>
        <dsp:cNvSpPr/>
      </dsp:nvSpPr>
      <dsp:spPr>
        <a:xfrm>
          <a:off x="0" y="1107356"/>
          <a:ext cx="4896544" cy="994500"/>
        </a:xfrm>
        <a:prstGeom prst="roundRect">
          <a:avLst/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tint val="50000"/>
                <a:satMod val="300000"/>
              </a:schemeClr>
            </a:gs>
            <a:gs pos="35000">
              <a:schemeClr val="accent4">
                <a:hueOff val="-892954"/>
                <a:satOff val="5380"/>
                <a:lumOff val="431"/>
                <a:alphaOff val="0"/>
                <a:tint val="37000"/>
                <a:satMod val="30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b="1" kern="1200" dirty="0" err="1" smtClean="0"/>
            <a:t>Exon</a:t>
          </a:r>
          <a:r>
            <a:rPr lang="nl-NL" sz="2500" kern="1200" dirty="0" smtClean="0"/>
            <a:t>: deel DNA dat wél codeert voor een eiwit</a:t>
          </a:r>
          <a:endParaRPr lang="nl-NL" sz="2500" kern="1200" dirty="0"/>
        </a:p>
      </dsp:txBody>
      <dsp:txXfrm>
        <a:off x="48547" y="1155903"/>
        <a:ext cx="4799450" cy="897406"/>
      </dsp:txXfrm>
    </dsp:sp>
    <dsp:sp modelId="{C1768B29-4A43-444C-9143-BC4A2EBE775C}">
      <dsp:nvSpPr>
        <dsp:cNvPr id="0" name=""/>
        <dsp:cNvSpPr/>
      </dsp:nvSpPr>
      <dsp:spPr>
        <a:xfrm>
          <a:off x="0" y="2173856"/>
          <a:ext cx="4896544" cy="994500"/>
        </a:xfrm>
        <a:prstGeom prst="roundRect">
          <a:avLst/>
        </a:prstGeom>
        <a:gradFill rotWithShape="0">
          <a:gsLst>
            <a:gs pos="0">
              <a:schemeClr val="accent4">
                <a:hueOff val="-1785908"/>
                <a:satOff val="10760"/>
                <a:lumOff val="862"/>
                <a:alphaOff val="0"/>
                <a:tint val="50000"/>
                <a:satMod val="300000"/>
              </a:schemeClr>
            </a:gs>
            <a:gs pos="35000">
              <a:schemeClr val="accent4">
                <a:hueOff val="-1785908"/>
                <a:satOff val="10760"/>
                <a:lumOff val="862"/>
                <a:alphaOff val="0"/>
                <a:tint val="37000"/>
                <a:satMod val="300000"/>
              </a:schemeClr>
            </a:gs>
            <a:gs pos="100000">
              <a:schemeClr val="accent4">
                <a:hueOff val="-1785908"/>
                <a:satOff val="10760"/>
                <a:lumOff val="86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smtClean="0"/>
            <a:t>mRNA eerst gekopieerd met introns</a:t>
          </a:r>
          <a:endParaRPr lang="nl-NL" sz="2500" kern="1200"/>
        </a:p>
      </dsp:txBody>
      <dsp:txXfrm>
        <a:off x="48547" y="2222403"/>
        <a:ext cx="4799450" cy="897406"/>
      </dsp:txXfrm>
    </dsp:sp>
    <dsp:sp modelId="{7FCC41FD-F1CC-4505-B9B5-246AA6A98031}">
      <dsp:nvSpPr>
        <dsp:cNvPr id="0" name=""/>
        <dsp:cNvSpPr/>
      </dsp:nvSpPr>
      <dsp:spPr>
        <a:xfrm>
          <a:off x="0" y="3240356"/>
          <a:ext cx="4896544" cy="994500"/>
        </a:xfrm>
        <a:prstGeom prst="roundRect">
          <a:avLst/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tint val="50000"/>
                <a:satMod val="300000"/>
              </a:schemeClr>
            </a:gs>
            <a:gs pos="35000">
              <a:schemeClr val="accent4">
                <a:hueOff val="-2678862"/>
                <a:satOff val="16139"/>
                <a:lumOff val="1294"/>
                <a:alphaOff val="0"/>
                <a:tint val="37000"/>
                <a:satMod val="30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Voor verlaten celkern introns verwijderd </a:t>
          </a:r>
          <a:r>
            <a:rPr lang="nl-NL" sz="2500" kern="1200" dirty="0" smtClean="0">
              <a:sym typeface="Wingdings" panose="05000000000000000000" pitchFamily="2" charset="2"/>
            </a:rPr>
            <a:t> </a:t>
          </a:r>
          <a:r>
            <a:rPr lang="nl-NL" sz="2500" b="1" kern="1200" dirty="0" err="1" smtClean="0"/>
            <a:t>splicing</a:t>
          </a:r>
          <a:endParaRPr lang="nl-NL" sz="2500" b="1" kern="1200" dirty="0"/>
        </a:p>
      </dsp:txBody>
      <dsp:txXfrm>
        <a:off x="48547" y="3288903"/>
        <a:ext cx="4799450" cy="897406"/>
      </dsp:txXfrm>
    </dsp:sp>
    <dsp:sp modelId="{B2B51B07-C9DD-42AD-90BC-E941628CEE15}">
      <dsp:nvSpPr>
        <dsp:cNvPr id="0" name=""/>
        <dsp:cNvSpPr/>
      </dsp:nvSpPr>
      <dsp:spPr>
        <a:xfrm>
          <a:off x="0" y="4306856"/>
          <a:ext cx="4896544" cy="994500"/>
        </a:xfrm>
        <a:prstGeom prst="roundRect">
          <a:avLst/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tint val="50000"/>
                <a:satMod val="300000"/>
              </a:schemeClr>
            </a:gs>
            <a:gs pos="35000">
              <a:schemeClr val="accent4">
                <a:hueOff val="-3571816"/>
                <a:satOff val="21519"/>
                <a:lumOff val="1725"/>
                <a:alphaOff val="0"/>
                <a:tint val="37000"/>
                <a:satMod val="30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err="1" smtClean="0"/>
            <a:t>Exons</a:t>
          </a:r>
          <a:r>
            <a:rPr lang="nl-NL" sz="2500" kern="1200" dirty="0" smtClean="0"/>
            <a:t> in meerdere volgorden: </a:t>
          </a:r>
          <a:r>
            <a:rPr lang="nl-NL" sz="2500" b="1" kern="1200" dirty="0" err="1" smtClean="0"/>
            <a:t>alternative</a:t>
          </a:r>
          <a:r>
            <a:rPr lang="nl-NL" sz="2500" b="1" kern="1200" dirty="0" smtClean="0"/>
            <a:t> </a:t>
          </a:r>
          <a:r>
            <a:rPr lang="nl-NL" sz="2500" b="1" kern="1200" dirty="0" err="1" smtClean="0"/>
            <a:t>splicing</a:t>
          </a:r>
          <a:endParaRPr lang="nl-NL" sz="2500" b="1" kern="1200" dirty="0"/>
        </a:p>
      </dsp:txBody>
      <dsp:txXfrm>
        <a:off x="48547" y="4355403"/>
        <a:ext cx="4799450" cy="897406"/>
      </dsp:txXfrm>
    </dsp:sp>
    <dsp:sp modelId="{22BEB18C-CC2A-4D0C-B887-A3D93A795DDA}">
      <dsp:nvSpPr>
        <dsp:cNvPr id="0" name=""/>
        <dsp:cNvSpPr/>
      </dsp:nvSpPr>
      <dsp:spPr>
        <a:xfrm>
          <a:off x="0" y="5373356"/>
          <a:ext cx="4896544" cy="99450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Eén gen </a:t>
          </a:r>
          <a:r>
            <a:rPr lang="nl-NL" sz="2500" kern="1200" dirty="0" smtClean="0">
              <a:sym typeface="Wingdings"/>
            </a:rPr>
            <a:t></a:t>
          </a:r>
          <a:r>
            <a:rPr lang="nl-NL" sz="2500" kern="1200" dirty="0" smtClean="0"/>
            <a:t> meerdere eiwitten</a:t>
          </a:r>
          <a:endParaRPr lang="nl-NL" sz="2500" kern="1200" dirty="0"/>
        </a:p>
      </dsp:txBody>
      <dsp:txXfrm>
        <a:off x="48547" y="5421903"/>
        <a:ext cx="4799450" cy="89740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70DAD-C147-4F5E-AD3B-45B583DC97C4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smtClean="0"/>
            <a:t>Epigenetica</a:t>
          </a:r>
          <a:endParaRPr lang="nl-NL" sz="4700" kern="1200"/>
        </a:p>
      </dsp:txBody>
      <dsp:txXfrm>
        <a:off x="55030" y="62882"/>
        <a:ext cx="8119540" cy="101723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6EA2BC-E48E-45D5-8C62-E4F5432A886D}">
      <dsp:nvSpPr>
        <dsp:cNvPr id="0" name=""/>
        <dsp:cNvSpPr/>
      </dsp:nvSpPr>
      <dsp:spPr>
        <a:xfrm>
          <a:off x="0" y="2723"/>
          <a:ext cx="8229600" cy="82167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Studie van erfelijke veranderingen zonder wijziging in de DNA sequenties</a:t>
          </a:r>
          <a:endParaRPr lang="nl-NL" sz="2400" kern="1200"/>
        </a:p>
      </dsp:txBody>
      <dsp:txXfrm>
        <a:off x="40111" y="42834"/>
        <a:ext cx="8149378" cy="741451"/>
      </dsp:txXfrm>
    </dsp:sp>
    <dsp:sp modelId="{12A62D5B-2B34-47A0-BE73-B80E248EE969}">
      <dsp:nvSpPr>
        <dsp:cNvPr id="0" name=""/>
        <dsp:cNvSpPr/>
      </dsp:nvSpPr>
      <dsp:spPr>
        <a:xfrm>
          <a:off x="0" y="836729"/>
          <a:ext cx="8229600" cy="821673"/>
        </a:xfrm>
        <a:prstGeom prst="roundRect">
          <a:avLst/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tint val="50000"/>
                <a:satMod val="300000"/>
              </a:schemeClr>
            </a:gs>
            <a:gs pos="35000">
              <a:schemeClr val="accent4">
                <a:hueOff val="-892954"/>
                <a:satOff val="5380"/>
                <a:lumOff val="431"/>
                <a:alphaOff val="0"/>
                <a:tint val="37000"/>
                <a:satMod val="30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Genen kunnen ‘aan’ en ‘uit’ staan</a:t>
          </a:r>
          <a:endParaRPr lang="nl-NL" sz="2400" kern="1200"/>
        </a:p>
      </dsp:txBody>
      <dsp:txXfrm>
        <a:off x="40111" y="876840"/>
        <a:ext cx="8149378" cy="741451"/>
      </dsp:txXfrm>
    </dsp:sp>
    <dsp:sp modelId="{40CA511A-A45E-4634-A1F0-1BF8915EFADC}">
      <dsp:nvSpPr>
        <dsp:cNvPr id="0" name=""/>
        <dsp:cNvSpPr/>
      </dsp:nvSpPr>
      <dsp:spPr>
        <a:xfrm>
          <a:off x="0" y="1670735"/>
          <a:ext cx="8229600" cy="821673"/>
        </a:xfrm>
        <a:prstGeom prst="roundRect">
          <a:avLst/>
        </a:prstGeom>
        <a:gradFill rotWithShape="0">
          <a:gsLst>
            <a:gs pos="0">
              <a:schemeClr val="accent4">
                <a:hueOff val="-1785908"/>
                <a:satOff val="10760"/>
                <a:lumOff val="862"/>
                <a:alphaOff val="0"/>
                <a:tint val="50000"/>
                <a:satMod val="300000"/>
              </a:schemeClr>
            </a:gs>
            <a:gs pos="35000">
              <a:schemeClr val="accent4">
                <a:hueOff val="-1785908"/>
                <a:satOff val="10760"/>
                <a:lumOff val="862"/>
                <a:alphaOff val="0"/>
                <a:tint val="37000"/>
                <a:satMod val="300000"/>
              </a:schemeClr>
            </a:gs>
            <a:gs pos="100000">
              <a:schemeClr val="accent4">
                <a:hueOff val="-1785908"/>
                <a:satOff val="10760"/>
                <a:lumOff val="86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Genomic imprinting – genomische afstempeling</a:t>
          </a:r>
          <a:endParaRPr lang="nl-NL" sz="2400" kern="1200"/>
        </a:p>
      </dsp:txBody>
      <dsp:txXfrm>
        <a:off x="40111" y="1710846"/>
        <a:ext cx="8149378" cy="741451"/>
      </dsp:txXfrm>
    </dsp:sp>
    <dsp:sp modelId="{6252E03E-0F50-41B7-A70F-03362CE903F7}">
      <dsp:nvSpPr>
        <dsp:cNvPr id="0" name=""/>
        <dsp:cNvSpPr/>
      </dsp:nvSpPr>
      <dsp:spPr>
        <a:xfrm>
          <a:off x="0" y="2504742"/>
          <a:ext cx="8229600" cy="821673"/>
        </a:xfrm>
        <a:prstGeom prst="roundRect">
          <a:avLst/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tint val="50000"/>
                <a:satMod val="300000"/>
              </a:schemeClr>
            </a:gs>
            <a:gs pos="35000">
              <a:schemeClr val="accent4">
                <a:hueOff val="-2678862"/>
                <a:satOff val="16139"/>
                <a:lumOff val="1294"/>
                <a:alphaOff val="0"/>
                <a:tint val="37000"/>
                <a:satMod val="30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‘Aan-uit-patroon’ vastgesteld in embryonale fase</a:t>
          </a:r>
          <a:endParaRPr lang="nl-NL" sz="2400" kern="1200"/>
        </a:p>
      </dsp:txBody>
      <dsp:txXfrm>
        <a:off x="40111" y="2544853"/>
        <a:ext cx="8149378" cy="741451"/>
      </dsp:txXfrm>
    </dsp:sp>
    <dsp:sp modelId="{0A68DB91-A059-432C-82D0-5F68BC3C435D}">
      <dsp:nvSpPr>
        <dsp:cNvPr id="0" name=""/>
        <dsp:cNvSpPr/>
      </dsp:nvSpPr>
      <dsp:spPr>
        <a:xfrm>
          <a:off x="0" y="3338748"/>
          <a:ext cx="8229600" cy="821673"/>
        </a:xfrm>
        <a:prstGeom prst="roundRect">
          <a:avLst/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tint val="50000"/>
                <a:satMod val="300000"/>
              </a:schemeClr>
            </a:gs>
            <a:gs pos="35000">
              <a:schemeClr val="accent4">
                <a:hueOff val="-3571816"/>
                <a:satOff val="21519"/>
                <a:lumOff val="1725"/>
                <a:alphaOff val="0"/>
                <a:tint val="37000"/>
                <a:satMod val="30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Milieu </a:t>
          </a:r>
          <a:r>
            <a:rPr lang="nl-NL" sz="2400" kern="1200" smtClean="0">
              <a:sym typeface="Wingdings"/>
            </a:rPr>
            <a:t></a:t>
          </a:r>
          <a:r>
            <a:rPr lang="nl-NL" sz="2400" kern="1200" smtClean="0"/>
            <a:t> invloed op ‘aan-uit-patroon’</a:t>
          </a:r>
          <a:endParaRPr lang="nl-NL" sz="2400" kern="1200"/>
        </a:p>
      </dsp:txBody>
      <dsp:txXfrm>
        <a:off x="40111" y="3378859"/>
        <a:ext cx="8149378" cy="741451"/>
      </dsp:txXfrm>
    </dsp:sp>
    <dsp:sp modelId="{E8062F99-7E1E-4E7D-9295-A338E5671FD5}">
      <dsp:nvSpPr>
        <dsp:cNvPr id="0" name=""/>
        <dsp:cNvSpPr/>
      </dsp:nvSpPr>
      <dsp:spPr>
        <a:xfrm>
          <a:off x="0" y="4172755"/>
          <a:ext cx="8229600" cy="821673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Veranderingen kunnen erfelijk overgedragen worden</a:t>
          </a:r>
          <a:endParaRPr lang="nl-NL" sz="2400" kern="1200"/>
        </a:p>
      </dsp:txBody>
      <dsp:txXfrm>
        <a:off x="40111" y="4212866"/>
        <a:ext cx="8149378" cy="74145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66CB8-1C2E-4D99-BA75-27626290BCA0}">
      <dsp:nvSpPr>
        <dsp:cNvPr id="0" name=""/>
        <dsp:cNvSpPr/>
      </dsp:nvSpPr>
      <dsp:spPr>
        <a:xfrm>
          <a:off x="0" y="103792"/>
          <a:ext cx="5122912" cy="93541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900" kern="1200" dirty="0" err="1" smtClean="0"/>
            <a:t>Epigenetische</a:t>
          </a:r>
          <a:r>
            <a:rPr lang="nl-NL" sz="3900" kern="1200" dirty="0" smtClean="0"/>
            <a:t> factoren</a:t>
          </a:r>
          <a:endParaRPr lang="nl-NL" sz="3900" kern="1200" dirty="0"/>
        </a:p>
      </dsp:txBody>
      <dsp:txXfrm>
        <a:off x="45663" y="149455"/>
        <a:ext cx="5031586" cy="84408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12C79-31B3-480C-8A61-F648296BAC91}">
      <dsp:nvSpPr>
        <dsp:cNvPr id="0" name=""/>
        <dsp:cNvSpPr/>
      </dsp:nvSpPr>
      <dsp:spPr>
        <a:xfrm>
          <a:off x="0" y="831915"/>
          <a:ext cx="1800200" cy="12168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smtClean="0"/>
            <a:t>DNA-methylering</a:t>
          </a:r>
          <a:endParaRPr lang="nl-NL" sz="2100" kern="1200"/>
        </a:p>
      </dsp:txBody>
      <dsp:txXfrm>
        <a:off x="59399" y="891314"/>
        <a:ext cx="1681402" cy="1098002"/>
      </dsp:txXfrm>
    </dsp:sp>
    <dsp:sp modelId="{B7F97C60-4D0C-4E2A-A22B-FC379A2C8CAA}">
      <dsp:nvSpPr>
        <dsp:cNvPr id="0" name=""/>
        <dsp:cNvSpPr/>
      </dsp:nvSpPr>
      <dsp:spPr>
        <a:xfrm>
          <a:off x="0" y="2235916"/>
          <a:ext cx="1800200" cy="1216800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smtClean="0"/>
            <a:t>Epigenetische RNA’s</a:t>
          </a:r>
          <a:endParaRPr lang="nl-NL" sz="2100" kern="1200"/>
        </a:p>
      </dsp:txBody>
      <dsp:txXfrm>
        <a:off x="59399" y="2295315"/>
        <a:ext cx="1681402" cy="1098002"/>
      </dsp:txXfrm>
    </dsp:sp>
    <dsp:sp modelId="{18A29E44-D669-4A23-ADB7-A4D153D140CC}">
      <dsp:nvSpPr>
        <dsp:cNvPr id="0" name=""/>
        <dsp:cNvSpPr/>
      </dsp:nvSpPr>
      <dsp:spPr>
        <a:xfrm>
          <a:off x="0" y="3639916"/>
          <a:ext cx="1800200" cy="121680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dirty="0" err="1" smtClean="0"/>
            <a:t>Nucleosomen</a:t>
          </a:r>
          <a:endParaRPr lang="nl-NL" sz="2100" kern="1200" dirty="0"/>
        </a:p>
      </dsp:txBody>
      <dsp:txXfrm>
        <a:off x="59399" y="3699315"/>
        <a:ext cx="1681402" cy="109800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371A56-FB30-4E89-95C6-03C988CA1D00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smtClean="0"/>
            <a:t>Epigenetische RNA’s</a:t>
          </a:r>
          <a:endParaRPr lang="nl-NL" sz="4700" kern="1200"/>
        </a:p>
      </dsp:txBody>
      <dsp:txXfrm>
        <a:off x="55030" y="62882"/>
        <a:ext cx="8119540" cy="1017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B0A7E-3305-4614-8BDE-42A124B74F79}">
      <dsp:nvSpPr>
        <dsp:cNvPr id="0" name=""/>
        <dsp:cNvSpPr/>
      </dsp:nvSpPr>
      <dsp:spPr>
        <a:xfrm>
          <a:off x="0" y="318"/>
          <a:ext cx="6624736" cy="8634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600" kern="1200" dirty="0" smtClean="0"/>
            <a:t>§ 8.2. Transcriptie van DNA</a:t>
          </a:r>
          <a:endParaRPr lang="nl-NL" sz="3600" kern="1200" dirty="0"/>
        </a:p>
      </dsp:txBody>
      <dsp:txXfrm>
        <a:off x="42151" y="42469"/>
        <a:ext cx="6540434" cy="77915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91665-AB64-456B-BF17-6685E5BEA4AB}">
      <dsp:nvSpPr>
        <dsp:cNvPr id="0" name=""/>
        <dsp:cNvSpPr/>
      </dsp:nvSpPr>
      <dsp:spPr>
        <a:xfrm>
          <a:off x="0" y="488473"/>
          <a:ext cx="8229600" cy="6475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smtClean="0"/>
            <a:t>Micro-RNA’s </a:t>
          </a:r>
          <a:r>
            <a:rPr lang="nl-NL" sz="2700" kern="1200" smtClean="0">
              <a:sym typeface="Wingdings"/>
            </a:rPr>
            <a:t></a:t>
          </a:r>
          <a:r>
            <a:rPr lang="nl-NL" sz="2700" kern="1200" smtClean="0"/>
            <a:t> hele kleine RNA moleculen</a:t>
          </a:r>
          <a:endParaRPr lang="nl-NL" sz="2700" kern="1200"/>
        </a:p>
      </dsp:txBody>
      <dsp:txXfrm>
        <a:off x="31613" y="520086"/>
        <a:ext cx="8166374" cy="584369"/>
      </dsp:txXfrm>
    </dsp:sp>
    <dsp:sp modelId="{FC9711D8-E854-4BFC-A2A3-04A67094A9A0}">
      <dsp:nvSpPr>
        <dsp:cNvPr id="0" name=""/>
        <dsp:cNvSpPr/>
      </dsp:nvSpPr>
      <dsp:spPr>
        <a:xfrm>
          <a:off x="0" y="1213829"/>
          <a:ext cx="8229600" cy="647595"/>
        </a:xfrm>
        <a:prstGeom prst="roundRect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tint val="50000"/>
                <a:satMod val="300000"/>
              </a:schemeClr>
            </a:gs>
            <a:gs pos="35000">
              <a:schemeClr val="accent4">
                <a:hueOff val="-1116192"/>
                <a:satOff val="6725"/>
                <a:lumOff val="539"/>
                <a:alphaOff val="0"/>
                <a:tint val="37000"/>
                <a:satMod val="30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smtClean="0"/>
            <a:t>ncRNA’s </a:t>
          </a:r>
          <a:r>
            <a:rPr lang="nl-NL" sz="2700" kern="1200" smtClean="0">
              <a:sym typeface="Wingdings"/>
            </a:rPr>
            <a:t></a:t>
          </a:r>
          <a:r>
            <a:rPr lang="nl-NL" sz="2700" kern="1200" smtClean="0"/>
            <a:t> niet coderende RNA’s </a:t>
          </a:r>
          <a:endParaRPr lang="nl-NL" sz="2700" kern="1200"/>
        </a:p>
      </dsp:txBody>
      <dsp:txXfrm>
        <a:off x="31613" y="1245442"/>
        <a:ext cx="8166374" cy="584369"/>
      </dsp:txXfrm>
    </dsp:sp>
    <dsp:sp modelId="{357507FF-1DB2-46E9-B0F2-E4C73DB9F10E}">
      <dsp:nvSpPr>
        <dsp:cNvPr id="0" name=""/>
        <dsp:cNvSpPr/>
      </dsp:nvSpPr>
      <dsp:spPr>
        <a:xfrm>
          <a:off x="0" y="1939184"/>
          <a:ext cx="8229600" cy="647595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smtClean="0"/>
            <a:t>Beide hebben invloed op open of gesloten zijn van DNA</a:t>
          </a:r>
          <a:endParaRPr lang="nl-NL" sz="2700" kern="1200"/>
        </a:p>
      </dsp:txBody>
      <dsp:txXfrm>
        <a:off x="31613" y="1970797"/>
        <a:ext cx="8166374" cy="584369"/>
      </dsp:txXfrm>
    </dsp:sp>
    <dsp:sp modelId="{5B3DDC7C-E227-42D4-B88D-BBC5447AC76C}">
      <dsp:nvSpPr>
        <dsp:cNvPr id="0" name=""/>
        <dsp:cNvSpPr/>
      </dsp:nvSpPr>
      <dsp:spPr>
        <a:xfrm>
          <a:off x="0" y="2664539"/>
          <a:ext cx="8229600" cy="647595"/>
        </a:xfrm>
        <a:prstGeom prst="roundRect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tint val="50000"/>
                <a:satMod val="300000"/>
              </a:schemeClr>
            </a:gs>
            <a:gs pos="35000">
              <a:schemeClr val="accent4">
                <a:hueOff val="-3348577"/>
                <a:satOff val="20174"/>
                <a:lumOff val="1617"/>
                <a:alphaOff val="0"/>
                <a:tint val="37000"/>
                <a:satMod val="30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smtClean="0"/>
            <a:t>dsRNA </a:t>
          </a:r>
          <a:r>
            <a:rPr lang="nl-NL" sz="2700" kern="1200" smtClean="0">
              <a:sym typeface="Wingdings"/>
            </a:rPr>
            <a:t></a:t>
          </a:r>
          <a:r>
            <a:rPr lang="nl-NL" sz="2700" kern="1200" smtClean="0"/>
            <a:t> double stranded of dubbelstrengs RNA</a:t>
          </a:r>
          <a:endParaRPr lang="nl-NL" sz="2700" kern="1200"/>
        </a:p>
      </dsp:txBody>
      <dsp:txXfrm>
        <a:off x="31613" y="2696152"/>
        <a:ext cx="8166374" cy="584369"/>
      </dsp:txXfrm>
    </dsp:sp>
    <dsp:sp modelId="{D2A5F8B2-5477-49A4-8FBF-F08A966238C4}">
      <dsp:nvSpPr>
        <dsp:cNvPr id="0" name=""/>
        <dsp:cNvSpPr/>
      </dsp:nvSpPr>
      <dsp:spPr>
        <a:xfrm>
          <a:off x="0" y="3389894"/>
          <a:ext cx="8229600" cy="647595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smtClean="0"/>
            <a:t>Betrokken bij inactiveren van genen</a:t>
          </a:r>
          <a:endParaRPr lang="nl-NL" sz="2700" kern="1200"/>
        </a:p>
      </dsp:txBody>
      <dsp:txXfrm>
        <a:off x="31613" y="3421507"/>
        <a:ext cx="8166374" cy="58436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68B03-12E7-499C-AEB1-C3EDC9CC30B9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Voorbeelden van </a:t>
          </a:r>
          <a:r>
            <a:rPr lang="nl-NL" sz="4700" kern="1200" dirty="0" err="1" smtClean="0"/>
            <a:t>dsRNA</a:t>
          </a:r>
          <a:endParaRPr lang="nl-NL" sz="4700" kern="1200" dirty="0"/>
        </a:p>
      </dsp:txBody>
      <dsp:txXfrm>
        <a:off x="55030" y="62882"/>
        <a:ext cx="8119540" cy="1017235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67F01-53AD-4FB0-A9B1-4BAE9D32D66B}">
      <dsp:nvSpPr>
        <dsp:cNvPr id="0" name=""/>
        <dsp:cNvSpPr/>
      </dsp:nvSpPr>
      <dsp:spPr>
        <a:xfrm>
          <a:off x="0" y="2545"/>
          <a:ext cx="8229600" cy="6715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smtClean="0"/>
            <a:t>dsRNA activeert ook betrokken enzymen</a:t>
          </a:r>
          <a:endParaRPr lang="nl-NL" sz="2800" kern="1200"/>
        </a:p>
      </dsp:txBody>
      <dsp:txXfrm>
        <a:off x="32784" y="35329"/>
        <a:ext cx="8164032" cy="6060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3EC783-BC69-45B4-85CC-5FE3DD5D226D}">
      <dsp:nvSpPr>
        <dsp:cNvPr id="0" name=""/>
        <dsp:cNvSpPr/>
      </dsp:nvSpPr>
      <dsp:spPr>
        <a:xfrm>
          <a:off x="0" y="55822"/>
          <a:ext cx="8229600" cy="103135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300" kern="1200" smtClean="0"/>
            <a:t>Informatieoverdracht DNA naar cel</a:t>
          </a:r>
          <a:endParaRPr lang="nl-NL" sz="4300" kern="1200"/>
        </a:p>
      </dsp:txBody>
      <dsp:txXfrm>
        <a:off x="50347" y="106169"/>
        <a:ext cx="8128906" cy="9306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2C0EDE-565F-4DEB-9B0E-56995DE41A4D}">
      <dsp:nvSpPr>
        <dsp:cNvPr id="0" name=""/>
        <dsp:cNvSpPr/>
      </dsp:nvSpPr>
      <dsp:spPr>
        <a:xfrm>
          <a:off x="0" y="46641"/>
          <a:ext cx="8229600" cy="6715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smtClean="0"/>
            <a:t>Cel heeft een bepaald eiwit nodig</a:t>
          </a:r>
          <a:endParaRPr lang="nl-NL" sz="2800" kern="1200"/>
        </a:p>
      </dsp:txBody>
      <dsp:txXfrm>
        <a:off x="32784" y="79425"/>
        <a:ext cx="8164032" cy="606012"/>
      </dsp:txXfrm>
    </dsp:sp>
    <dsp:sp modelId="{FAE7ACD8-A75D-4033-BF91-30205860418C}">
      <dsp:nvSpPr>
        <dsp:cNvPr id="0" name=""/>
        <dsp:cNvSpPr/>
      </dsp:nvSpPr>
      <dsp:spPr>
        <a:xfrm>
          <a:off x="0" y="798861"/>
          <a:ext cx="8229600" cy="671580"/>
        </a:xfrm>
        <a:prstGeom prst="roundRect">
          <a:avLst/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tint val="50000"/>
                <a:satMod val="300000"/>
              </a:schemeClr>
            </a:gs>
            <a:gs pos="35000">
              <a:schemeClr val="accent4">
                <a:hueOff val="-892954"/>
                <a:satOff val="5380"/>
                <a:lumOff val="431"/>
                <a:alphaOff val="0"/>
                <a:tint val="37000"/>
                <a:satMod val="30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smtClean="0"/>
            <a:t>Cel stuurt een signaal naar de celkern</a:t>
          </a:r>
          <a:endParaRPr lang="nl-NL" sz="2800" kern="1200"/>
        </a:p>
      </dsp:txBody>
      <dsp:txXfrm>
        <a:off x="32784" y="831645"/>
        <a:ext cx="8164032" cy="606012"/>
      </dsp:txXfrm>
    </dsp:sp>
    <dsp:sp modelId="{9087BC39-F0B3-4D8E-A6D1-29424847F112}">
      <dsp:nvSpPr>
        <dsp:cNvPr id="0" name=""/>
        <dsp:cNvSpPr/>
      </dsp:nvSpPr>
      <dsp:spPr>
        <a:xfrm>
          <a:off x="0" y="1551081"/>
          <a:ext cx="8229600" cy="671580"/>
        </a:xfrm>
        <a:prstGeom prst="roundRect">
          <a:avLst/>
        </a:prstGeom>
        <a:gradFill rotWithShape="0">
          <a:gsLst>
            <a:gs pos="0">
              <a:schemeClr val="accent4">
                <a:hueOff val="-1785908"/>
                <a:satOff val="10760"/>
                <a:lumOff val="862"/>
                <a:alphaOff val="0"/>
                <a:tint val="50000"/>
                <a:satMod val="300000"/>
              </a:schemeClr>
            </a:gs>
            <a:gs pos="35000">
              <a:schemeClr val="accent4">
                <a:hueOff val="-1785908"/>
                <a:satOff val="10760"/>
                <a:lumOff val="862"/>
                <a:alphaOff val="0"/>
                <a:tint val="37000"/>
                <a:satMod val="300000"/>
              </a:schemeClr>
            </a:gs>
            <a:gs pos="100000">
              <a:schemeClr val="accent4">
                <a:hueOff val="-1785908"/>
                <a:satOff val="10760"/>
                <a:lumOff val="86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smtClean="0"/>
            <a:t>DNA wordt opengemaakt voor het coderende gen</a:t>
          </a:r>
          <a:endParaRPr lang="nl-NL" sz="2800" kern="1200"/>
        </a:p>
      </dsp:txBody>
      <dsp:txXfrm>
        <a:off x="32784" y="1583865"/>
        <a:ext cx="8164032" cy="606012"/>
      </dsp:txXfrm>
    </dsp:sp>
    <dsp:sp modelId="{13480633-3676-4784-B89E-89CA55AF786A}">
      <dsp:nvSpPr>
        <dsp:cNvPr id="0" name=""/>
        <dsp:cNvSpPr/>
      </dsp:nvSpPr>
      <dsp:spPr>
        <a:xfrm>
          <a:off x="0" y="2303301"/>
          <a:ext cx="8229600" cy="671580"/>
        </a:xfrm>
        <a:prstGeom prst="roundRect">
          <a:avLst/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tint val="50000"/>
                <a:satMod val="300000"/>
              </a:schemeClr>
            </a:gs>
            <a:gs pos="35000">
              <a:schemeClr val="accent4">
                <a:hueOff val="-2678862"/>
                <a:satOff val="16139"/>
                <a:lumOff val="1294"/>
                <a:alphaOff val="0"/>
                <a:tint val="37000"/>
                <a:satMod val="30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dirty="0" smtClean="0"/>
            <a:t>Eén streng wordt gekopieerd als RNA = transcriptie</a:t>
          </a:r>
          <a:endParaRPr lang="nl-NL" sz="2800" kern="1200" dirty="0"/>
        </a:p>
      </dsp:txBody>
      <dsp:txXfrm>
        <a:off x="32784" y="2336085"/>
        <a:ext cx="8164032" cy="606012"/>
      </dsp:txXfrm>
    </dsp:sp>
    <dsp:sp modelId="{DAC06208-23D4-4C70-9811-610DFC68F756}">
      <dsp:nvSpPr>
        <dsp:cNvPr id="0" name=""/>
        <dsp:cNvSpPr/>
      </dsp:nvSpPr>
      <dsp:spPr>
        <a:xfrm>
          <a:off x="0" y="3055521"/>
          <a:ext cx="8229600" cy="671580"/>
        </a:xfrm>
        <a:prstGeom prst="roundRect">
          <a:avLst/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tint val="50000"/>
                <a:satMod val="300000"/>
              </a:schemeClr>
            </a:gs>
            <a:gs pos="35000">
              <a:schemeClr val="accent4">
                <a:hueOff val="-3571816"/>
                <a:satOff val="21519"/>
                <a:lumOff val="1725"/>
                <a:alphaOff val="0"/>
                <a:tint val="37000"/>
                <a:satMod val="30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smtClean="0"/>
            <a:t>RNA-streng verlaat de kern met de informatie</a:t>
          </a:r>
          <a:endParaRPr lang="nl-NL" sz="2800" kern="1200"/>
        </a:p>
      </dsp:txBody>
      <dsp:txXfrm>
        <a:off x="32784" y="3088305"/>
        <a:ext cx="8164032" cy="606012"/>
      </dsp:txXfrm>
    </dsp:sp>
    <dsp:sp modelId="{829FC94A-F7ED-4DA5-BC6B-8CCDB318292F}">
      <dsp:nvSpPr>
        <dsp:cNvPr id="0" name=""/>
        <dsp:cNvSpPr/>
      </dsp:nvSpPr>
      <dsp:spPr>
        <a:xfrm>
          <a:off x="0" y="3807741"/>
          <a:ext cx="8229600" cy="67158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smtClean="0"/>
            <a:t>Ribosomen lezen dit mRNA </a:t>
          </a:r>
          <a:r>
            <a:rPr lang="nl-NL" sz="2800" kern="1200" smtClean="0">
              <a:sym typeface="Wingdings"/>
            </a:rPr>
            <a:t></a:t>
          </a:r>
          <a:r>
            <a:rPr lang="nl-NL" sz="2800" kern="1200" smtClean="0"/>
            <a:t> eiwitsynthese</a:t>
          </a:r>
          <a:endParaRPr lang="nl-NL" sz="2800" kern="1200"/>
        </a:p>
      </dsp:txBody>
      <dsp:txXfrm>
        <a:off x="32784" y="3840525"/>
        <a:ext cx="8164032" cy="6060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BD82A6-3BCD-4169-9198-306A9369D605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Verschillen DNA - RNA</a:t>
          </a:r>
          <a:endParaRPr lang="nl-NL" sz="4700" kern="1200" dirty="0"/>
        </a:p>
      </dsp:txBody>
      <dsp:txXfrm>
        <a:off x="55030" y="62882"/>
        <a:ext cx="8119540" cy="10172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466E57-6EC5-4DF3-A030-380938A90670}">
      <dsp:nvSpPr>
        <dsp:cNvPr id="0" name=""/>
        <dsp:cNvSpPr/>
      </dsp:nvSpPr>
      <dsp:spPr>
        <a:xfrm>
          <a:off x="0" y="6409"/>
          <a:ext cx="8229600" cy="6715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dirty="0" smtClean="0"/>
            <a:t>DNA = dubbelstrengs              RNA = enkelstrengs</a:t>
          </a:r>
          <a:endParaRPr lang="nl-NL" sz="2800" kern="1200" dirty="0"/>
        </a:p>
      </dsp:txBody>
      <dsp:txXfrm>
        <a:off x="32784" y="39193"/>
        <a:ext cx="8164032" cy="606012"/>
      </dsp:txXfrm>
    </dsp:sp>
    <dsp:sp modelId="{B6DB6884-6273-4EBE-897D-671A8ABCD064}">
      <dsp:nvSpPr>
        <dsp:cNvPr id="0" name=""/>
        <dsp:cNvSpPr/>
      </dsp:nvSpPr>
      <dsp:spPr>
        <a:xfrm>
          <a:off x="0" y="758629"/>
          <a:ext cx="8229600" cy="671580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dirty="0" smtClean="0"/>
            <a:t>DNA </a:t>
          </a:r>
          <a:r>
            <a:rPr lang="nl-NL" sz="2800" kern="1200" dirty="0" smtClean="0">
              <a:sym typeface="Wingdings"/>
            </a:rPr>
            <a:t></a:t>
          </a:r>
          <a:r>
            <a:rPr lang="nl-NL" sz="2800" kern="1200" dirty="0" smtClean="0"/>
            <a:t> A-T-C-G                        RNA </a:t>
          </a:r>
          <a:r>
            <a:rPr lang="nl-NL" sz="2800" kern="1200" dirty="0" smtClean="0">
              <a:sym typeface="Wingdings"/>
            </a:rPr>
            <a:t></a:t>
          </a:r>
          <a:r>
            <a:rPr lang="nl-NL" sz="2800" kern="1200" dirty="0" smtClean="0"/>
            <a:t> A-U-C-G</a:t>
          </a:r>
          <a:endParaRPr lang="nl-NL" sz="2800" kern="1200" dirty="0"/>
        </a:p>
      </dsp:txBody>
      <dsp:txXfrm>
        <a:off x="32784" y="791413"/>
        <a:ext cx="8164032" cy="606012"/>
      </dsp:txXfrm>
    </dsp:sp>
    <dsp:sp modelId="{7D2DC49A-3A57-430D-AFEF-4D286EF50E21}">
      <dsp:nvSpPr>
        <dsp:cNvPr id="0" name=""/>
        <dsp:cNvSpPr/>
      </dsp:nvSpPr>
      <dsp:spPr>
        <a:xfrm>
          <a:off x="0" y="1510849"/>
          <a:ext cx="8229600" cy="67158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dirty="0" smtClean="0"/>
            <a:t>DNA </a:t>
          </a:r>
          <a:r>
            <a:rPr lang="nl-NL" sz="2800" kern="1200" dirty="0" smtClean="0">
              <a:sym typeface="Wingdings"/>
            </a:rPr>
            <a:t></a:t>
          </a:r>
          <a:r>
            <a:rPr lang="nl-NL" sz="2800" kern="1200" dirty="0" smtClean="0"/>
            <a:t> </a:t>
          </a:r>
          <a:r>
            <a:rPr lang="nl-NL" sz="2800" kern="1200" dirty="0" err="1" smtClean="0"/>
            <a:t>desoxyribose</a:t>
          </a:r>
          <a:r>
            <a:rPr lang="nl-NL" sz="2800" kern="1200" dirty="0" smtClean="0"/>
            <a:t>              RNA </a:t>
          </a:r>
          <a:r>
            <a:rPr lang="nl-NL" sz="2800" kern="1200" dirty="0" smtClean="0">
              <a:sym typeface="Wingdings"/>
            </a:rPr>
            <a:t></a:t>
          </a:r>
          <a:r>
            <a:rPr lang="nl-NL" sz="2800" kern="1200" dirty="0" smtClean="0"/>
            <a:t> Ribose</a:t>
          </a:r>
          <a:endParaRPr lang="nl-NL" sz="2800" kern="1200" dirty="0"/>
        </a:p>
      </dsp:txBody>
      <dsp:txXfrm>
        <a:off x="32784" y="1543633"/>
        <a:ext cx="8164032" cy="6060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3B347-1B8C-4168-83FA-D229A03B45C3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smtClean="0"/>
            <a:t>Van transcriptie naar translatie</a:t>
          </a:r>
          <a:endParaRPr lang="nl-NL" sz="4700" kern="1200"/>
        </a:p>
      </dsp:txBody>
      <dsp:txXfrm>
        <a:off x="55030" y="62882"/>
        <a:ext cx="8119540" cy="10172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0A8CD1-7D33-4E76-85C2-A07077DCF6DF}">
      <dsp:nvSpPr>
        <dsp:cNvPr id="0" name=""/>
        <dsp:cNvSpPr/>
      </dsp:nvSpPr>
      <dsp:spPr>
        <a:xfrm>
          <a:off x="0" y="356551"/>
          <a:ext cx="4248472" cy="103285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smtClean="0"/>
            <a:t>mRNA verlaat de celkern</a:t>
          </a:r>
          <a:endParaRPr lang="nl-NL" sz="2600" kern="1200"/>
        </a:p>
      </dsp:txBody>
      <dsp:txXfrm>
        <a:off x="50420" y="406971"/>
        <a:ext cx="4147632" cy="932014"/>
      </dsp:txXfrm>
    </dsp:sp>
    <dsp:sp modelId="{5149CFA7-05F1-4141-97CF-53D2BD935933}">
      <dsp:nvSpPr>
        <dsp:cNvPr id="0" name=""/>
        <dsp:cNvSpPr/>
      </dsp:nvSpPr>
      <dsp:spPr>
        <a:xfrm>
          <a:off x="0" y="1464285"/>
          <a:ext cx="4248472" cy="1032854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tint val="50000"/>
                <a:satMod val="300000"/>
              </a:schemeClr>
            </a:gs>
            <a:gs pos="35000">
              <a:schemeClr val="accent4">
                <a:hueOff val="-1488257"/>
                <a:satOff val="8966"/>
                <a:lumOff val="719"/>
                <a:alphaOff val="0"/>
                <a:tint val="37000"/>
                <a:satMod val="30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smtClean="0"/>
            <a:t>mRNA wordt afgelezen door ribosoom</a:t>
          </a:r>
          <a:endParaRPr lang="nl-NL" sz="2600" kern="1200"/>
        </a:p>
      </dsp:txBody>
      <dsp:txXfrm>
        <a:off x="50420" y="1514705"/>
        <a:ext cx="4147632" cy="932014"/>
      </dsp:txXfrm>
    </dsp:sp>
    <dsp:sp modelId="{7F868807-F60C-4A14-9954-9300E3376C93}">
      <dsp:nvSpPr>
        <dsp:cNvPr id="0" name=""/>
        <dsp:cNvSpPr/>
      </dsp:nvSpPr>
      <dsp:spPr>
        <a:xfrm>
          <a:off x="0" y="2572019"/>
          <a:ext cx="4248472" cy="1032854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tint val="50000"/>
                <a:satMod val="300000"/>
              </a:schemeClr>
            </a:gs>
            <a:gs pos="35000">
              <a:schemeClr val="accent4">
                <a:hueOff val="-2976513"/>
                <a:satOff val="17933"/>
                <a:lumOff val="1437"/>
                <a:alphaOff val="0"/>
                <a:tint val="37000"/>
                <a:satMod val="30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smtClean="0"/>
            <a:t>Ribosoom vertaalt informatie naar synthese eiwit</a:t>
          </a:r>
          <a:endParaRPr lang="nl-NL" sz="2600" kern="1200"/>
        </a:p>
      </dsp:txBody>
      <dsp:txXfrm>
        <a:off x="50420" y="2622439"/>
        <a:ext cx="4147632" cy="932014"/>
      </dsp:txXfrm>
    </dsp:sp>
    <dsp:sp modelId="{B56F663A-10CE-4F2C-B04C-2E2E7374832B}">
      <dsp:nvSpPr>
        <dsp:cNvPr id="0" name=""/>
        <dsp:cNvSpPr/>
      </dsp:nvSpPr>
      <dsp:spPr>
        <a:xfrm>
          <a:off x="0" y="3679754"/>
          <a:ext cx="4248472" cy="1032854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Dat proces heet translatie</a:t>
          </a:r>
          <a:endParaRPr lang="nl-NL" sz="2600" kern="1200" dirty="0"/>
        </a:p>
      </dsp:txBody>
      <dsp:txXfrm>
        <a:off x="50420" y="3730174"/>
        <a:ext cx="4147632" cy="93201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4AAFEE-786E-4E99-BD92-A6D68EBEC82F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smtClean="0"/>
            <a:t>Transcriptie in de celkern</a:t>
          </a:r>
          <a:endParaRPr lang="nl-NL" sz="4700" kern="1200"/>
        </a:p>
      </dsp:txBody>
      <dsp:txXfrm>
        <a:off x="55030" y="62882"/>
        <a:ext cx="8119540" cy="101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1F4C-D09E-4433-997E-72C68C789245}" type="datetimeFigureOut">
              <a:rPr lang="nl-NL" smtClean="0"/>
              <a:t>24-2-2014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F69-4D16-45DE-9B39-043FE9711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26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1F4C-D09E-4433-997E-72C68C789245}" type="datetimeFigureOut">
              <a:rPr lang="nl-NL" smtClean="0"/>
              <a:t>24-2-2014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F69-4D16-45DE-9B39-043FE9711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44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1F4C-D09E-4433-997E-72C68C789245}" type="datetimeFigureOut">
              <a:rPr lang="nl-NL" smtClean="0"/>
              <a:t>24-2-2014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F69-4D16-45DE-9B39-043FE9711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954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1F4C-D09E-4433-997E-72C68C789245}" type="datetimeFigureOut">
              <a:rPr lang="nl-NL" smtClean="0"/>
              <a:t>24-2-2014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F69-4D16-45DE-9B39-043FE9711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668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1F4C-D09E-4433-997E-72C68C789245}" type="datetimeFigureOut">
              <a:rPr lang="nl-NL" smtClean="0"/>
              <a:t>24-2-2014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F69-4D16-45DE-9B39-043FE9711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50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1F4C-D09E-4433-997E-72C68C789245}" type="datetimeFigureOut">
              <a:rPr lang="nl-NL" smtClean="0"/>
              <a:t>24-2-2014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F69-4D16-45DE-9B39-043FE9711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6253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1F4C-D09E-4433-997E-72C68C789245}" type="datetimeFigureOut">
              <a:rPr lang="nl-NL" smtClean="0"/>
              <a:t>24-2-2014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F69-4D16-45DE-9B39-043FE9711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12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1F4C-D09E-4433-997E-72C68C789245}" type="datetimeFigureOut">
              <a:rPr lang="nl-NL" smtClean="0"/>
              <a:t>24-2-2014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F69-4D16-45DE-9B39-043FE9711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8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1F4C-D09E-4433-997E-72C68C789245}" type="datetimeFigureOut">
              <a:rPr lang="nl-NL" smtClean="0"/>
              <a:t>24-2-2014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F69-4D16-45DE-9B39-043FE9711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19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1F4C-D09E-4433-997E-72C68C789245}" type="datetimeFigureOut">
              <a:rPr lang="nl-NL" smtClean="0"/>
              <a:t>24-2-2014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F69-4D16-45DE-9B39-043FE9711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112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1F4C-D09E-4433-997E-72C68C789245}" type="datetimeFigureOut">
              <a:rPr lang="nl-NL" smtClean="0"/>
              <a:t>24-2-2014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F69-4D16-45DE-9B39-043FE9711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94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B1F4C-D09E-4433-997E-72C68C789245}" type="datetimeFigureOut">
              <a:rPr lang="nl-NL" smtClean="0"/>
              <a:t>24-2-2014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47F69-4D16-45DE-9B39-043FE9711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093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2.xml"/><Relationship Id="rId3" Type="http://schemas.openxmlformats.org/officeDocument/2006/relationships/diagramLayout" Target="../diagrams/layout21.xml"/><Relationship Id="rId7" Type="http://schemas.openxmlformats.org/officeDocument/2006/relationships/diagramData" Target="../diagrams/data22.xml"/><Relationship Id="rId12" Type="http://schemas.openxmlformats.org/officeDocument/2006/relationships/image" Target="../media/image9.jpeg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11" Type="http://schemas.microsoft.com/office/2007/relationships/diagramDrawing" Target="../diagrams/drawing22.xml"/><Relationship Id="rId5" Type="http://schemas.openxmlformats.org/officeDocument/2006/relationships/diagramColors" Target="../diagrams/colors21.xml"/><Relationship Id="rId10" Type="http://schemas.openxmlformats.org/officeDocument/2006/relationships/diagramColors" Target="../diagrams/colors22.xml"/><Relationship Id="rId4" Type="http://schemas.openxmlformats.org/officeDocument/2006/relationships/diagramQuickStyle" Target="../diagrams/quickStyle21.xml"/><Relationship Id="rId9" Type="http://schemas.openxmlformats.org/officeDocument/2006/relationships/diagramQuickStyle" Target="../diagrams/quickStyle2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image" Target="../media/image3.png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4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12" Type="http://schemas.openxmlformats.org/officeDocument/2006/relationships/image" Target="../media/image5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image" Target="../media/image6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12" Type="http://schemas.openxmlformats.org/officeDocument/2006/relationships/image" Target="../media/image7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3" Type="http://schemas.openxmlformats.org/officeDocument/2006/relationships/diagramLayout" Target="../diagrams/layout17.xml"/><Relationship Id="rId7" Type="http://schemas.openxmlformats.org/officeDocument/2006/relationships/diagramData" Target="../diagrams/data18.xml"/><Relationship Id="rId12" Type="http://schemas.openxmlformats.org/officeDocument/2006/relationships/image" Target="../media/image8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0" Type="http://schemas.openxmlformats.org/officeDocument/2006/relationships/diagramColors" Target="../diagrams/colors18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53146702"/>
              </p:ext>
            </p:extLst>
          </p:nvPr>
        </p:nvGraphicFramePr>
        <p:xfrm>
          <a:off x="682900" y="4107842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39475059"/>
              </p:ext>
            </p:extLst>
          </p:nvPr>
        </p:nvGraphicFramePr>
        <p:xfrm>
          <a:off x="1256732" y="5661248"/>
          <a:ext cx="6624736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4398"/>
            <a:ext cx="4890745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648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3310539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3278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21327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6012969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251343"/>
              </p:ext>
            </p:extLst>
          </p:nvPr>
        </p:nvGraphicFramePr>
        <p:xfrm>
          <a:off x="457200" y="1600201"/>
          <a:ext cx="8229600" cy="676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 descr="http://www.kennislink.nl/upload/192088_276_1204811805922-75448_276_1014123767901-IG_epigenetica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20888"/>
            <a:ext cx="8829209" cy="427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101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6425488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6730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71618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08847313"/>
              </p:ext>
            </p:extLst>
          </p:nvPr>
        </p:nvGraphicFramePr>
        <p:xfrm>
          <a:off x="467544" y="476672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99225"/>
              </p:ext>
            </p:extLst>
          </p:nvPr>
        </p:nvGraphicFramePr>
        <p:xfrm>
          <a:off x="467544" y="1988840"/>
          <a:ext cx="8229600" cy="2188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675543"/>
            <a:ext cx="5117699" cy="1682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437112"/>
            <a:ext cx="3524481" cy="2082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93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2087208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274659"/>
              </p:ext>
            </p:extLst>
          </p:nvPr>
        </p:nvGraphicFramePr>
        <p:xfrm>
          <a:off x="179512" y="1600200"/>
          <a:ext cx="4248472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16832"/>
            <a:ext cx="432048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1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4791842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980705"/>
              </p:ext>
            </p:extLst>
          </p:nvPr>
        </p:nvGraphicFramePr>
        <p:xfrm>
          <a:off x="179512" y="1628800"/>
          <a:ext cx="4032448" cy="4925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936" y="2075000"/>
            <a:ext cx="4713560" cy="3802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040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9315372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698415"/>
              </p:ext>
            </p:extLst>
          </p:nvPr>
        </p:nvGraphicFramePr>
        <p:xfrm>
          <a:off x="457200" y="1600201"/>
          <a:ext cx="8229600" cy="2620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256176"/>
            <a:ext cx="6574110" cy="24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216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87832279"/>
              </p:ext>
            </p:extLst>
          </p:nvPr>
        </p:nvGraphicFramePr>
        <p:xfrm>
          <a:off x="5189587" y="404664"/>
          <a:ext cx="3826768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202947"/>
              </p:ext>
            </p:extLst>
          </p:nvPr>
        </p:nvGraphicFramePr>
        <p:xfrm>
          <a:off x="179512" y="188640"/>
          <a:ext cx="4896544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163" y="2276872"/>
            <a:ext cx="3821616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0688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3194614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Tijdelijke aanduiding voor inhoud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509628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45485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32647446"/>
              </p:ext>
            </p:extLst>
          </p:nvPr>
        </p:nvGraphicFramePr>
        <p:xfrm>
          <a:off x="457200" y="274638"/>
          <a:ext cx="5122912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28933"/>
              </p:ext>
            </p:extLst>
          </p:nvPr>
        </p:nvGraphicFramePr>
        <p:xfrm>
          <a:off x="7236296" y="764704"/>
          <a:ext cx="18002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19348"/>
            <a:ext cx="6984776" cy="516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06389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314</Words>
  <Application>Microsoft Office PowerPoint</Application>
  <PresentationFormat>Diavoorstelling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Beheerder</dc:creator>
  <cp:lastModifiedBy>Beheerder</cp:lastModifiedBy>
  <cp:revision>8</cp:revision>
  <dcterms:created xsi:type="dcterms:W3CDTF">2014-02-24T15:53:17Z</dcterms:created>
  <dcterms:modified xsi:type="dcterms:W3CDTF">2014-02-24T19:42:15Z</dcterms:modified>
</cp:coreProperties>
</file>